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E288B-F312-4B8C-BC27-1DBA2875A0D2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ECDA1-7449-4352-8539-5392FF5A68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5850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1139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6617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9500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905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2523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1348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2380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3928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7887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1743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A401-A753-4A88-99FB-AD50FA1BE7BC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7AC9-EE69-456E-8719-3DB9C59806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4177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A401-A753-4A88-99FB-AD50FA1BE7BC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7AC9-EE69-456E-8719-3DB9C59806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2565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A401-A753-4A88-99FB-AD50FA1BE7BC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7AC9-EE69-456E-8719-3DB9C59806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8959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A401-A753-4A88-99FB-AD50FA1BE7BC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7AC9-EE69-456E-8719-3DB9C59806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3607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A401-A753-4A88-99FB-AD50FA1BE7BC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7AC9-EE69-456E-8719-3DB9C59806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931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A401-A753-4A88-99FB-AD50FA1BE7BC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7AC9-EE69-456E-8719-3DB9C59806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1281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A401-A753-4A88-99FB-AD50FA1BE7BC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7AC9-EE69-456E-8719-3DB9C59806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5233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A401-A753-4A88-99FB-AD50FA1BE7BC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7AC9-EE69-456E-8719-3DB9C59806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531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A401-A753-4A88-99FB-AD50FA1BE7BC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7AC9-EE69-456E-8719-3DB9C59806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0836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A401-A753-4A88-99FB-AD50FA1BE7BC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7AC9-EE69-456E-8719-3DB9C59806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1232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A401-A753-4A88-99FB-AD50FA1BE7BC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7AC9-EE69-456E-8719-3DB9C59806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001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DA401-A753-4A88-99FB-AD50FA1BE7BC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77AC9-EE69-456E-8719-3DB9C59806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248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YATIRIM İZLEME VE KOORDİNASYON BAŞKANLIĞI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1- Vali </a:t>
            </a:r>
            <a:r>
              <a:rPr lang="tr-TR" sz="2400" b="1" dirty="0">
                <a:solidFill>
                  <a:srgbClr val="C00000"/>
                </a:solidFill>
              </a:rPr>
              <a:t>Konağı Yapım İşi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Vali Konağı Yapım İşi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Süleymanpaşa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2.102.096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Resim 11" descr="\\192.168.1.249\YikobOrtak\ÖZLEM\IMG_259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95902"/>
            <a:ext cx="4800600" cy="2521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613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YATIRIM İZLEME VE KOORDİNASYON BAŞKANLIĞI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10- </a:t>
            </a:r>
            <a:r>
              <a:rPr lang="tr-TR" sz="2400" b="1" dirty="0">
                <a:solidFill>
                  <a:srgbClr val="C00000"/>
                </a:solidFill>
              </a:rPr>
              <a:t>Ergene Kaymakam Lojmanı Yapım İşi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10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Ergene Kaymakam Lojmanı Yapım İşi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Ergene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348.100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3" name="Resim 12" descr="C:\Users\sevda.gun\Desktop\IMG-20170711-WA0000.jpg">
            <a:extLst>
              <a:ext uri="{FF2B5EF4-FFF2-40B4-BE49-F238E27FC236}">
                <a16:creationId xmlns:a16="http://schemas.microsoft.com/office/drawing/2014/main" id="{3905D978-97C8-4FD8-BF35-48E503C52FD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028" y="1592942"/>
            <a:ext cx="3516235" cy="2706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124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YATIRIM İZLEME VE KOORDİNASYON BAŞKANLIĞI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2- Hayrabolu </a:t>
            </a:r>
            <a:r>
              <a:rPr lang="tr-TR" sz="2400" b="1" dirty="0">
                <a:solidFill>
                  <a:srgbClr val="C00000"/>
                </a:solidFill>
              </a:rPr>
              <a:t>Kaymakam Lojmanı Yapım İşi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Hayrabolu Kaymakam Lojmanı Yapım İşi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Hayrabolu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347.000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3" name="Resim 12" descr="C:\Users\ocinci\AppData\Local\Temp\Rar$DIa0.630\IMG-20160511-WA000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30" y="1802435"/>
            <a:ext cx="4984403" cy="24255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94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YATIRIM İZLEME VE KOORDİNASYON BAŞKANLIĞI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3- Muratlı </a:t>
            </a:r>
            <a:r>
              <a:rPr lang="tr-TR" sz="2400" b="1" dirty="0">
                <a:solidFill>
                  <a:srgbClr val="C00000"/>
                </a:solidFill>
              </a:rPr>
              <a:t>İlçe Emniyet Müdürlüğü  </a:t>
            </a:r>
            <a:r>
              <a:rPr lang="tr-TR" sz="2400" b="1" dirty="0">
                <a:solidFill>
                  <a:srgbClr val="C00000"/>
                </a:solidFill>
              </a:rPr>
              <a:t>Yapım </a:t>
            </a:r>
            <a:r>
              <a:rPr lang="tr-TR" sz="2400" b="1" dirty="0">
                <a:solidFill>
                  <a:srgbClr val="C00000"/>
                </a:solidFill>
              </a:rPr>
              <a:t>İşi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Muratlı İlçe Emniyet Müdürlüğü  Yapım İşi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Muratlı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1.673.240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3" name="Resim 12" descr="D:\ins_emlk\masaüstü 2016\muratlı foto\Muratlı İlçe Polis Merkezi\IMG_023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21" y="1691760"/>
            <a:ext cx="4608552" cy="2640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391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YATIRIM İZLEME VE KOORDİNASYON BAŞKANLIĞI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4- </a:t>
            </a:r>
            <a:r>
              <a:rPr lang="tr-TR" sz="2400" b="1" dirty="0">
                <a:solidFill>
                  <a:srgbClr val="C00000"/>
                </a:solidFill>
              </a:rPr>
              <a:t>Kapaklı Kaymakam Lojmanı Yapım İşi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Kapaklı Kaymakam Lojmanı Yapım İşi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Kapaklı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2017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338.600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3" name="Resi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986" y="1755839"/>
            <a:ext cx="4516031" cy="224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2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YATIRIM İZLEME VE KOORDİNASYON BAŞKANLIĞI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	</a:t>
            </a:r>
            <a:r>
              <a:rPr lang="tr-TR" sz="2400" b="1" dirty="0">
                <a:solidFill>
                  <a:srgbClr val="C00000"/>
                </a:solidFill>
              </a:rPr>
              <a:t>5- </a:t>
            </a:r>
            <a:r>
              <a:rPr lang="tr-TR" sz="2400" b="1" dirty="0">
                <a:solidFill>
                  <a:srgbClr val="C00000"/>
                </a:solidFill>
              </a:rPr>
              <a:t>Orta Cami Mahallesi 95 Ada 79 Parseldeki Taşınmazın  İkmal Restorasyon İşi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3"/>
          <a:ext cx="856895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Orta Cami Mahallesi 95 Ada 79 Parseldeki Taşınmazın  İkmal Restorasyon İşi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Süleymanpaşa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882.601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Resim 11" descr="\\IBC59SERVER\YikobOrtak\ali\ortacami.jpg">
            <a:extLst>
              <a:ext uri="{FF2B5EF4-FFF2-40B4-BE49-F238E27FC236}">
                <a16:creationId xmlns:a16="http://schemas.microsoft.com/office/drawing/2014/main" id="{D62A00E7-18EB-4E63-8561-B90EDB4B38D4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7" r="19503" b="21651"/>
          <a:stretch/>
        </p:blipFill>
        <p:spPr bwMode="auto">
          <a:xfrm>
            <a:off x="994459" y="2057945"/>
            <a:ext cx="2527015" cy="2128715"/>
          </a:xfrm>
          <a:prstGeom prst="rect">
            <a:avLst/>
          </a:prstGeom>
          <a:noFill/>
          <a:effectLst/>
        </p:spPr>
      </p:pic>
      <p:pic>
        <p:nvPicPr>
          <p:cNvPr id="14" name="Resim 13" descr="C:\Users\atuna\Desktop\20160406_08333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340" y="2078186"/>
            <a:ext cx="3996060" cy="21886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30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YATIRIM İZLEME VE KOORDİNASYON BAŞKANLIĞI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6- </a:t>
            </a:r>
            <a:r>
              <a:rPr lang="tr-TR" sz="2400" b="1" dirty="0" err="1">
                <a:solidFill>
                  <a:srgbClr val="C00000"/>
                </a:solidFill>
              </a:rPr>
              <a:t>Süleymanpaşa</a:t>
            </a:r>
            <a:r>
              <a:rPr lang="tr-TR" sz="2400" b="1" dirty="0">
                <a:solidFill>
                  <a:srgbClr val="C00000"/>
                </a:solidFill>
              </a:rPr>
              <a:t> Hükümet Konağı Yapım İşi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Süleymanpaşa</a:t>
                      </a:r>
                      <a:r>
                        <a:rPr lang="tr-TR" dirty="0" smtClean="0"/>
                        <a:t> Hükümet Konağı Yapım İşi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Süleymanpaşa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11.197.639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703" y="1802434"/>
            <a:ext cx="4658594" cy="234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1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YATIRIM İZLEME VE KOORDİNASYON BAŞKANLIĞI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7- </a:t>
            </a:r>
            <a:r>
              <a:rPr lang="tr-TR" sz="2400" b="1" dirty="0">
                <a:solidFill>
                  <a:srgbClr val="C00000"/>
                </a:solidFill>
              </a:rPr>
              <a:t>Çorlu Hükümet Konağı Yapım İşi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Çorlu Hükümet Konağı Yapım İşi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Çorlu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8.414.402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Resim 11" descr="C:\Users\ocinci\Desktop\çorlu hükümet konağı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14" y="1771751"/>
            <a:ext cx="4648175" cy="2435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192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YATIRIM İZLEME VE KOORDİNASYON BAŞKANLIĞI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8- </a:t>
            </a:r>
            <a:r>
              <a:rPr lang="tr-TR" sz="2400" b="1" dirty="0">
                <a:solidFill>
                  <a:srgbClr val="C00000"/>
                </a:solidFill>
              </a:rPr>
              <a:t>Ergene Hükümet Konağı Yapım İşi 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8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Ergene Hükümet Konağı Yapım İşi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Ergene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9.839.974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69378"/>
            <a:ext cx="5685264" cy="237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8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YATIRIM İZLEME VE KOORDİNASYON BAŞKANLIĞI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9- </a:t>
            </a:r>
            <a:r>
              <a:rPr lang="tr-TR" sz="2400" b="1" dirty="0">
                <a:solidFill>
                  <a:srgbClr val="C00000"/>
                </a:solidFill>
              </a:rPr>
              <a:t>Kapaklı Hükümet Konağı Yapım İşi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9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Kapaklı Hükümet Konağı Yapım İşi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Kapaklı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10.319.100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3" name="Resi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503" y="1616125"/>
            <a:ext cx="4640988" cy="261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8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316</Words>
  <Application>Microsoft Office PowerPoint</Application>
  <PresentationFormat>Ekran Gösterisi (4:3)</PresentationFormat>
  <Paragraphs>130</Paragraphs>
  <Slides>10</Slides>
  <Notes>10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Sibel ERKEK</dc:creator>
  <cp:lastModifiedBy>Sibel ERKEK</cp:lastModifiedBy>
  <cp:revision>1</cp:revision>
  <dcterms:created xsi:type="dcterms:W3CDTF">2017-08-25T11:50:27Z</dcterms:created>
  <dcterms:modified xsi:type="dcterms:W3CDTF">2017-08-25T11:50:58Z</dcterms:modified>
</cp:coreProperties>
</file>