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7C55-38A0-47F0-A28E-3D23500C6A81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0D9C-E83D-4450-8C00-6A4FCAB537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89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19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01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75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89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98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90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41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11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37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62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1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35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48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1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9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1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6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8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87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D73B-D8DC-4D77-845C-896A040447DF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ECCA-EB3F-42F5-813D-FBB76985E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</a:t>
            </a:r>
            <a:r>
              <a:rPr lang="nn-NO" sz="2400" b="1" dirty="0">
                <a:solidFill>
                  <a:srgbClr val="C00000"/>
                </a:solidFill>
              </a:rPr>
              <a:t> Fatih Camii 2012 Y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 Uygulama İşi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Fatih Camii Uygulama </a:t>
                      </a:r>
                      <a:r>
                        <a:rPr lang="tr-TR" dirty="0" smtClean="0"/>
                        <a:t>Restorasyon </a:t>
                      </a:r>
                      <a:r>
                        <a:rPr lang="it-IT" dirty="0" smtClean="0"/>
                        <a:t>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1.135.982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emine.yilmaz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28" y="1682542"/>
            <a:ext cx="4944938" cy="2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</a:t>
            </a:r>
            <a:r>
              <a:rPr lang="nn-NO" sz="2400" b="1" dirty="0">
                <a:solidFill>
                  <a:srgbClr val="C00000"/>
                </a:solidFill>
              </a:rPr>
              <a:t> Rüstem Paşa Bedesteni</a:t>
            </a:r>
          </a:p>
          <a:p>
            <a:pPr lvl="0" algn="ctr"/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Rüstem Paşa Bedesteni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121.300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hm.ceylan\Desktop\tekirsdağ foto\tkrdag\bedest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700810"/>
            <a:ext cx="5544616" cy="260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</a:t>
            </a:r>
            <a:r>
              <a:rPr lang="nn-NO" sz="2400" b="1" dirty="0">
                <a:solidFill>
                  <a:srgbClr val="C00000"/>
                </a:solidFill>
              </a:rPr>
              <a:t> Orta Camii Uygulama</a:t>
            </a:r>
            <a:r>
              <a:rPr lang="tr-TR" sz="2400" b="1" dirty="0">
                <a:solidFill>
                  <a:srgbClr val="C00000"/>
                </a:solidFill>
              </a:rPr>
              <a:t> Restorasyon</a:t>
            </a:r>
            <a:r>
              <a:rPr lang="nn-NO" sz="2400" b="1" dirty="0">
                <a:solidFill>
                  <a:srgbClr val="C00000"/>
                </a:solidFill>
              </a:rPr>
              <a:t> İşi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Orta Camii Uygulama </a:t>
                      </a:r>
                      <a:r>
                        <a:rPr lang="tr-TR" dirty="0" smtClean="0"/>
                        <a:t>Restorasyon </a:t>
                      </a:r>
                      <a:r>
                        <a:rPr lang="it-IT" dirty="0" smtClean="0"/>
                        <a:t>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3.247.231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E:\Orta Camii\IMG_301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3711" y="1698651"/>
            <a:ext cx="5184575" cy="256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</a:t>
            </a:r>
            <a:r>
              <a:rPr lang="nn-NO" sz="2400" b="1" dirty="0">
                <a:solidFill>
                  <a:srgbClr val="C00000"/>
                </a:solidFill>
              </a:rPr>
              <a:t> Aya</a:t>
            </a:r>
            <a:r>
              <a:rPr lang="tr-TR" sz="2400" b="1" dirty="0">
                <a:solidFill>
                  <a:srgbClr val="C00000"/>
                </a:solidFill>
              </a:rPr>
              <a:t>z</a:t>
            </a:r>
            <a:r>
              <a:rPr lang="nn-NO" sz="2400" b="1" dirty="0">
                <a:solidFill>
                  <a:srgbClr val="C00000"/>
                </a:solidFill>
              </a:rPr>
              <a:t>paşa Camii Uygulama </a:t>
            </a:r>
            <a:r>
              <a:rPr lang="tr-TR" sz="2400" b="1" dirty="0">
                <a:solidFill>
                  <a:srgbClr val="C00000"/>
                </a:solidFill>
              </a:rPr>
              <a:t>Restorasyon </a:t>
            </a:r>
            <a:r>
              <a:rPr lang="nn-NO" sz="2400" b="1" dirty="0">
                <a:solidFill>
                  <a:srgbClr val="C00000"/>
                </a:solidFill>
              </a:rPr>
              <a:t>İşi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Aya</a:t>
                      </a:r>
                      <a:r>
                        <a:rPr lang="tr-TR" dirty="0" smtClean="0"/>
                        <a:t>z</a:t>
                      </a:r>
                      <a:r>
                        <a:rPr lang="it-IT" dirty="0" smtClean="0"/>
                        <a:t>paşa Camii 2013-2014 Yılı Uygulama </a:t>
                      </a:r>
                      <a:r>
                        <a:rPr lang="tr-TR" dirty="0" smtClean="0"/>
                        <a:t>Restorasyon İşi</a:t>
                      </a:r>
                      <a:endParaRPr lang="it-I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1.930.241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4" name="Resim 13" descr="E:\AYASPAŞA CAMİİ-FOTO\IMG_29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5717" y="1754871"/>
            <a:ext cx="5040560" cy="25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</a:t>
            </a:r>
            <a:r>
              <a:rPr lang="nn-NO" sz="2400" b="1" dirty="0">
                <a:solidFill>
                  <a:srgbClr val="C00000"/>
                </a:solidFill>
              </a:rPr>
              <a:t> Mürefte Kebir Camii Ve Kebir Camii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nn-NO" sz="2400" b="1" dirty="0">
                <a:solidFill>
                  <a:srgbClr val="C00000"/>
                </a:solidFill>
              </a:rPr>
              <a:t>Uyg. </a:t>
            </a:r>
            <a:r>
              <a:rPr lang="tr-TR" sz="2400" b="1" dirty="0">
                <a:solidFill>
                  <a:srgbClr val="C00000"/>
                </a:solidFill>
              </a:rPr>
              <a:t>Restorasyon İşi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Mürefte Kebir Camii Ve Kebir Camii Uyg. Restorasyon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1.505.437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4" name="Resim 13" descr="E:\Mürefte\DSC_07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709" y="1773776"/>
            <a:ext cx="5184576" cy="24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5- </a:t>
            </a:r>
            <a:r>
              <a:rPr lang="nn-NO" sz="2400" b="1" dirty="0">
                <a:solidFill>
                  <a:srgbClr val="C00000"/>
                </a:solidFill>
              </a:rPr>
              <a:t> Fatih  Camii Haziresi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Fatih  Camii Haziresi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emine.yilmaz\Desktop\FOTOGRAFLAR\3 ve 6 grup\Çorlu Fatih Cami hazire\20140225_104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32" y="1586409"/>
            <a:ext cx="4651339" cy="26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</a:t>
            </a:r>
            <a:r>
              <a:rPr lang="nn-NO" sz="2400" b="1" dirty="0">
                <a:solidFill>
                  <a:srgbClr val="C00000"/>
                </a:solidFill>
              </a:rPr>
              <a:t> Süleymaniye Camii Kubbe Kurşunlar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 Değişimi 2015-2016 Y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l</a:t>
            </a:r>
            <a:r>
              <a:rPr lang="tr-TR" sz="2400" b="1" dirty="0">
                <a:solidFill>
                  <a:srgbClr val="C00000"/>
                </a:solidFill>
              </a:rPr>
              <a:t>ı</a:t>
            </a:r>
            <a:r>
              <a:rPr lang="nn-NO" sz="2400" b="1" dirty="0">
                <a:solidFill>
                  <a:srgbClr val="C00000"/>
                </a:solidFill>
              </a:rPr>
              <a:t> Uygulama İş</a:t>
            </a:r>
            <a:r>
              <a:rPr lang="tr-TR" sz="2400" b="1" dirty="0">
                <a:solidFill>
                  <a:srgbClr val="C00000"/>
                </a:solidFill>
              </a:rPr>
              <a:t>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Süleymaniye Camii Kubbe Kurşunları Değişimi 2015-2016 Yılı Uygulama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204.925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E:\Süleymaniye\IMG_805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7" y="1963310"/>
            <a:ext cx="5400600" cy="23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</a:t>
            </a:r>
            <a:r>
              <a:rPr lang="nn-NO" sz="2400" b="1" dirty="0">
                <a:solidFill>
                  <a:srgbClr val="C00000"/>
                </a:solidFill>
              </a:rPr>
              <a:t> Rüstem Paşa Camii Uygulama İşi</a:t>
            </a:r>
          </a:p>
          <a:p>
            <a:pPr lvl="0" algn="ctr"/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Rüstem Paşa Camii Uygulama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326.983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hm.ceylan\Desktop\tekirsdağ foto\TEKİRDAĞ-RÜSTEMPAŞA CAMİİ\IMG_5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819595"/>
            <a:ext cx="5112568" cy="241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</a:t>
            </a:r>
            <a:r>
              <a:rPr lang="nn-NO" sz="2400" b="1" dirty="0">
                <a:solidFill>
                  <a:srgbClr val="C00000"/>
                </a:solidFill>
              </a:rPr>
              <a:t> Ömer Efendi Camii Uygulama İşi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Ömer Efendi Camii Uygulama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1.125.193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Resim 12" descr="E:\Ömer Efendi\IMG_37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9" y="1586411"/>
            <a:ext cx="5400599" cy="264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İSTANBUL VAKIFLAR 1. BÖLGE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</a:t>
            </a:r>
            <a:r>
              <a:rPr lang="nn-NO" sz="2400" b="1" dirty="0">
                <a:solidFill>
                  <a:srgbClr val="C00000"/>
                </a:solidFill>
              </a:rPr>
              <a:t> Süleymaniye Camii Proje Çizim İşi</a:t>
            </a:r>
          </a:p>
          <a:p>
            <a:pPr lvl="0" algn="ctr"/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2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it-IT" dirty="0" smtClean="0"/>
                        <a:t>Süleymaniye Camii Proje Çizim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C:\Users\hm.ceylan\Desktop\tekirsdağ foto\tkrdag\süleymaniye proje\Resim 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1" y="1692940"/>
            <a:ext cx="5328592" cy="253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</Words>
  <Application>Microsoft Office PowerPoint</Application>
  <PresentationFormat>Ekran Gösterisi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2017-08-25T11:56:29Z</dcterms:created>
  <dcterms:modified xsi:type="dcterms:W3CDTF">2017-08-25T11:57:00Z</dcterms:modified>
</cp:coreProperties>
</file>