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323CA-5F50-485F-855F-4EFA3393E164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C875B-2FBF-4A79-A6BB-5DB746CCE3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65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94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255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69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63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843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835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377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32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66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74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96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91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81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13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7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23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13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12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62EC-DC81-401F-A650-1A37292420FD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F8BF-7502-4734-8FBD-A6E95572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07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algn="l"/>
                      <a:r>
                        <a:rPr lang="tr-TR" dirty="0" err="1" smtClean="0"/>
                        <a:t>Hoşköy</a:t>
                      </a:r>
                      <a:r>
                        <a:rPr lang="tr-TR" dirty="0" smtClean="0"/>
                        <a:t> Sahil Tahkimatı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233.742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1- </a:t>
            </a:r>
            <a:r>
              <a:rPr lang="tr-TR" sz="2400" b="1" dirty="0" err="1">
                <a:solidFill>
                  <a:srgbClr val="C00000"/>
                </a:solidFill>
              </a:rPr>
              <a:t>Hoşköy</a:t>
            </a:r>
            <a:r>
              <a:rPr lang="tr-TR" sz="2400" b="1" dirty="0">
                <a:solidFill>
                  <a:srgbClr val="C00000"/>
                </a:solidFill>
              </a:rPr>
              <a:t> Sahil Tahkimatı</a:t>
            </a:r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00810"/>
            <a:ext cx="5184576" cy="250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Mürefte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Sahil Tahkimatı (Mahmuz) Onarımı İnşaatı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166.897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2-</a:t>
            </a:r>
            <a:r>
              <a:rPr lang="tr-T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Mürefte Sahil Tahkimatı (Mahmuz) Onarımı İnşaatı</a:t>
            </a:r>
          </a:p>
          <a:p>
            <a:pPr algn="ctr"/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0637"/>
            <a:ext cx="490542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err="1" smtClean="0">
                          <a:solidFill>
                            <a:schemeClr val="tx1"/>
                          </a:solidFill>
                        </a:rPr>
                        <a:t>Eriklice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 Sahil Tahkimatı (Mahmuz) Onarımı İnşaatı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352.878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3- </a:t>
            </a:r>
            <a:r>
              <a:rPr lang="tr-TR" sz="2400" b="1" dirty="0" err="1">
                <a:solidFill>
                  <a:srgbClr val="C00000"/>
                </a:solidFill>
              </a:rPr>
              <a:t>Eriklice</a:t>
            </a:r>
            <a:r>
              <a:rPr lang="tr-TR" sz="2400" b="1" dirty="0">
                <a:solidFill>
                  <a:srgbClr val="C00000"/>
                </a:solidFill>
              </a:rPr>
              <a:t> Sahil Tahkimatı (Mahmuz) Onarımı İnşaatı</a:t>
            </a:r>
          </a:p>
          <a:p>
            <a:pPr algn="ctr"/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981" y="1625257"/>
            <a:ext cx="4910041" cy="270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err="1" smtClean="0">
                          <a:solidFill>
                            <a:schemeClr val="tx1"/>
                          </a:solidFill>
                        </a:rPr>
                        <a:t>Hoşköy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 Sahil Tahkimatı İnşaatı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252.936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4- </a:t>
            </a:r>
            <a:r>
              <a:rPr lang="tr-TR" sz="2400" b="1" dirty="0" err="1">
                <a:solidFill>
                  <a:srgbClr val="C00000"/>
                </a:solidFill>
              </a:rPr>
              <a:t>Hoşköy</a:t>
            </a:r>
            <a:r>
              <a:rPr lang="tr-TR" sz="2400" b="1" dirty="0">
                <a:solidFill>
                  <a:srgbClr val="C00000"/>
                </a:solidFill>
              </a:rPr>
              <a:t> Sahil Tahkimatı İnşaatı</a:t>
            </a:r>
          </a:p>
          <a:p>
            <a:pPr algn="ctr"/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302" y="1540244"/>
            <a:ext cx="5313399" cy="285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err="1" smtClean="0">
                          <a:solidFill>
                            <a:schemeClr val="tx1"/>
                          </a:solidFill>
                        </a:rPr>
                        <a:t>Mürefte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 İskelesi Geri Saha Onarımı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204.624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5- </a:t>
            </a:r>
            <a:r>
              <a:rPr lang="tr-TR" sz="2400" b="1" dirty="0" err="1">
                <a:solidFill>
                  <a:srgbClr val="C00000"/>
                </a:solidFill>
              </a:rPr>
              <a:t>Mürefte</a:t>
            </a:r>
            <a:r>
              <a:rPr lang="tr-TR" sz="2400" b="1" dirty="0">
                <a:solidFill>
                  <a:srgbClr val="C00000"/>
                </a:solidFill>
              </a:rPr>
              <a:t> İskelesi Geri Saha Onarımı</a:t>
            </a:r>
          </a:p>
          <a:p>
            <a:pPr algn="ctr"/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85" y="1600550"/>
            <a:ext cx="4967833" cy="276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err="1" smtClean="0">
                          <a:solidFill>
                            <a:schemeClr val="tx1"/>
                          </a:solidFill>
                        </a:rPr>
                        <a:t>Hoşköy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 Sahil Tahkimatı Onarımı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560.434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6- </a:t>
            </a:r>
            <a:r>
              <a:rPr lang="tr-TR" sz="2400" b="1" dirty="0" err="1">
                <a:solidFill>
                  <a:srgbClr val="C00000"/>
                </a:solidFill>
              </a:rPr>
              <a:t>Hoşköy</a:t>
            </a:r>
            <a:r>
              <a:rPr lang="tr-TR" sz="2400" b="1" dirty="0">
                <a:solidFill>
                  <a:srgbClr val="C00000"/>
                </a:solidFill>
              </a:rPr>
              <a:t> Sahil Tahkimatı Onarımı</a:t>
            </a:r>
          </a:p>
          <a:p>
            <a:pPr algn="ctr"/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08" y="1700810"/>
            <a:ext cx="4776587" cy="24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Aşağıkalamış Köyü Sahil Tahkimatı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604.642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7- Aşağıkalamış Köyü Sahil Tahkimatı</a:t>
            </a:r>
          </a:p>
          <a:p>
            <a:pPr algn="ctr"/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08" y="1700810"/>
            <a:ext cx="4776587" cy="24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4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UDHB 1. BÖLGE MÜDÜRÜLÜĞÜ</a:t>
            </a: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0"/>
          <a:ext cx="8568952" cy="1493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5365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err="1" smtClean="0">
                          <a:solidFill>
                            <a:schemeClr val="tx1"/>
                          </a:solidFill>
                        </a:rPr>
                        <a:t>Gaziköy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</a:rPr>
                        <a:t> Sahil Tahkimatı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Şarköy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686.956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1247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8- </a:t>
            </a:r>
            <a:r>
              <a:rPr lang="tr-TR" sz="2400" b="1" dirty="0" err="1">
                <a:solidFill>
                  <a:srgbClr val="C00000"/>
                </a:solidFill>
              </a:rPr>
              <a:t>Gaziköy</a:t>
            </a:r>
            <a:r>
              <a:rPr lang="tr-TR" sz="2400" b="1" dirty="0">
                <a:solidFill>
                  <a:srgbClr val="C00000"/>
                </a:solidFill>
              </a:rPr>
              <a:t> Sahil Tahkimatı</a:t>
            </a:r>
          </a:p>
          <a:p>
            <a:pPr algn="ctr"/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08" y="1700810"/>
            <a:ext cx="4776587" cy="24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237</Words>
  <Application>Microsoft Office PowerPoint</Application>
  <PresentationFormat>Ekran Gösterisi (4:3)</PresentationFormat>
  <Paragraphs>104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Sibel ERKEK</dc:creator>
  <cp:lastModifiedBy>Sibel ERKEK</cp:lastModifiedBy>
  <cp:revision>1</cp:revision>
  <dcterms:created xsi:type="dcterms:W3CDTF">2017-08-25T12:04:26Z</dcterms:created>
  <dcterms:modified xsi:type="dcterms:W3CDTF">2017-08-25T12:04:54Z</dcterms:modified>
</cp:coreProperties>
</file>