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D323CA-5F50-485F-855F-4EFA3393E164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C875B-2FBF-4A79-A6BB-5DB746CCE3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658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394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2255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6699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0639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4843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7835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1377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3321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62EC-DC81-401F-A650-1A37292420FD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F8BF-7502-4734-8FBD-A6E95572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6667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62EC-DC81-401F-A650-1A37292420FD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F8BF-7502-4734-8FBD-A6E95572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274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62EC-DC81-401F-A650-1A37292420FD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F8BF-7502-4734-8FBD-A6E95572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829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62EC-DC81-401F-A650-1A37292420FD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F8BF-7502-4734-8FBD-A6E95572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96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62EC-DC81-401F-A650-1A37292420FD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F8BF-7502-4734-8FBD-A6E95572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891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62EC-DC81-401F-A650-1A37292420FD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F8BF-7502-4734-8FBD-A6E95572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281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62EC-DC81-401F-A650-1A37292420FD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F8BF-7502-4734-8FBD-A6E95572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7139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62EC-DC81-401F-A650-1A37292420FD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F8BF-7502-4734-8FBD-A6E95572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97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62EC-DC81-401F-A650-1A37292420FD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F8BF-7502-4734-8FBD-A6E95572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823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62EC-DC81-401F-A650-1A37292420FD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F8BF-7502-4734-8FBD-A6E95572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013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62EC-DC81-401F-A650-1A37292420FD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BF8BF-7502-4734-8FBD-A6E95572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9125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A62EC-DC81-401F-A650-1A37292420FD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F8BF-7502-4734-8FBD-A6E95572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307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UDHB 1. BÖLGE MÜDÜRÜLÜĞÜ</a:t>
            </a: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527552"/>
          <a:ext cx="8568952" cy="1667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7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552994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1026989">
                <a:tc>
                  <a:txBody>
                    <a:bodyPr/>
                    <a:lstStyle/>
                    <a:p>
                      <a:pPr algn="l"/>
                      <a:r>
                        <a:rPr lang="tr-TR" dirty="0" err="1" smtClean="0"/>
                        <a:t>Hoşköy</a:t>
                      </a:r>
                      <a:r>
                        <a:rPr lang="tr-TR" dirty="0" smtClean="0"/>
                        <a:t> Sahil Tahkimatı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Şarköy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2013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2013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233.742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0" y="1124746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1- </a:t>
            </a:r>
            <a:r>
              <a:rPr lang="tr-TR" sz="2400" b="1" dirty="0" err="1">
                <a:solidFill>
                  <a:srgbClr val="C00000"/>
                </a:solidFill>
              </a:rPr>
              <a:t>Hoşköy</a:t>
            </a:r>
            <a:r>
              <a:rPr lang="tr-TR" sz="2400" b="1" dirty="0">
                <a:solidFill>
                  <a:srgbClr val="C00000"/>
                </a:solidFill>
              </a:rPr>
              <a:t> Sahil Tahkimatı</a:t>
            </a:r>
            <a:endParaRPr lang="tr-TR" sz="2400" b="1" dirty="0">
              <a:solidFill>
                <a:srgbClr val="C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700810"/>
            <a:ext cx="5184576" cy="250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5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UDHB 1. BÖLGE MÜDÜRÜLÜĞÜ</a:t>
            </a: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527552"/>
          <a:ext cx="8568952" cy="1667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7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552994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102698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Mürefte</a:t>
                      </a:r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Sahil Tahkimatı (Mahmuz) Onarımı İnşaatı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Şarköy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2013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2013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166.897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0" y="112474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2-</a:t>
            </a:r>
            <a:r>
              <a:rPr lang="tr-T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Mürefte Sahil Tahkimatı (Mahmuz) Onarımı İnşaatı</a:t>
            </a:r>
          </a:p>
          <a:p>
            <a:pPr algn="ctr"/>
            <a:endParaRPr lang="tr-TR" sz="2400" b="1" dirty="0">
              <a:solidFill>
                <a:srgbClr val="C00000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770637"/>
            <a:ext cx="4905424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14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UDHB 1. BÖLGE MÜDÜRÜLÜĞÜ</a:t>
            </a: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527552"/>
          <a:ext cx="8568952" cy="1667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7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552994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102698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dirty="0" err="1" smtClean="0">
                          <a:solidFill>
                            <a:schemeClr val="tx1"/>
                          </a:solidFill>
                        </a:rPr>
                        <a:t>Eriklice</a:t>
                      </a:r>
                      <a:r>
                        <a:rPr lang="tr-TR" sz="1800" b="0" dirty="0" smtClean="0">
                          <a:solidFill>
                            <a:schemeClr val="tx1"/>
                          </a:solidFill>
                        </a:rPr>
                        <a:t> Sahil Tahkimatı (Mahmuz) Onarımı İnşaatı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Şarköy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2013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2013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352.878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0" y="112474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3- </a:t>
            </a:r>
            <a:r>
              <a:rPr lang="tr-TR" sz="2400" b="1" dirty="0" err="1">
                <a:solidFill>
                  <a:srgbClr val="C00000"/>
                </a:solidFill>
              </a:rPr>
              <a:t>Eriklice</a:t>
            </a:r>
            <a:r>
              <a:rPr lang="tr-TR" sz="2400" b="1" dirty="0">
                <a:solidFill>
                  <a:srgbClr val="C00000"/>
                </a:solidFill>
              </a:rPr>
              <a:t> Sahil Tahkimatı (Mahmuz) Onarımı İnşaatı</a:t>
            </a:r>
          </a:p>
          <a:p>
            <a:pPr algn="ctr"/>
            <a:endParaRPr lang="tr-TR" sz="2400" b="1" dirty="0">
              <a:solidFill>
                <a:srgbClr val="C00000"/>
              </a:solidFill>
            </a:endParaRP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981" y="1625257"/>
            <a:ext cx="4910041" cy="270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60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UDHB 1. BÖLGE MÜDÜRÜLÜĞÜ</a:t>
            </a: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527552"/>
          <a:ext cx="8568952" cy="1667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7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552994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102698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dirty="0" err="1" smtClean="0">
                          <a:solidFill>
                            <a:schemeClr val="tx1"/>
                          </a:solidFill>
                        </a:rPr>
                        <a:t>Hoşköy</a:t>
                      </a:r>
                      <a:r>
                        <a:rPr lang="tr-TR" sz="1800" b="0" dirty="0" smtClean="0">
                          <a:solidFill>
                            <a:schemeClr val="tx1"/>
                          </a:solidFill>
                        </a:rPr>
                        <a:t> Sahil Tahkimatı İnşaatı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Şarköy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2014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2014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252.936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0" y="112474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4- </a:t>
            </a:r>
            <a:r>
              <a:rPr lang="tr-TR" sz="2400" b="1" dirty="0" err="1">
                <a:solidFill>
                  <a:srgbClr val="C00000"/>
                </a:solidFill>
              </a:rPr>
              <a:t>Hoşköy</a:t>
            </a:r>
            <a:r>
              <a:rPr lang="tr-TR" sz="2400" b="1" dirty="0">
                <a:solidFill>
                  <a:srgbClr val="C00000"/>
                </a:solidFill>
              </a:rPr>
              <a:t> Sahil Tahkimatı İnşaatı</a:t>
            </a:r>
          </a:p>
          <a:p>
            <a:pPr algn="ctr"/>
            <a:endParaRPr lang="tr-TR" sz="2400" b="1" dirty="0">
              <a:solidFill>
                <a:srgbClr val="C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302" y="1540244"/>
            <a:ext cx="5313399" cy="2857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83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UDHB 1. BÖLGE MÜDÜRÜLÜĞÜ</a:t>
            </a: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527552"/>
          <a:ext cx="8568952" cy="1667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7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552994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102698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dirty="0" err="1" smtClean="0">
                          <a:solidFill>
                            <a:schemeClr val="tx1"/>
                          </a:solidFill>
                        </a:rPr>
                        <a:t>Mürefte</a:t>
                      </a:r>
                      <a:r>
                        <a:rPr lang="tr-TR" sz="1800" b="0" dirty="0" smtClean="0">
                          <a:solidFill>
                            <a:schemeClr val="tx1"/>
                          </a:solidFill>
                        </a:rPr>
                        <a:t> İskelesi Geri Saha Onarımı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Şarköy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2015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2015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204.624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0" y="112474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5- </a:t>
            </a:r>
            <a:r>
              <a:rPr lang="tr-TR" sz="2400" b="1" dirty="0" err="1">
                <a:solidFill>
                  <a:srgbClr val="C00000"/>
                </a:solidFill>
              </a:rPr>
              <a:t>Mürefte</a:t>
            </a:r>
            <a:r>
              <a:rPr lang="tr-TR" sz="2400" b="1" dirty="0">
                <a:solidFill>
                  <a:srgbClr val="C00000"/>
                </a:solidFill>
              </a:rPr>
              <a:t> İskelesi Geri Saha Onarımı</a:t>
            </a:r>
          </a:p>
          <a:p>
            <a:pPr algn="ctr"/>
            <a:endParaRPr lang="tr-TR" sz="2400" b="1" dirty="0">
              <a:solidFill>
                <a:srgbClr val="C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085" y="1600550"/>
            <a:ext cx="4967833" cy="2765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18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UDHB 1. BÖLGE MÜDÜRÜLÜĞÜ</a:t>
            </a: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527552"/>
          <a:ext cx="8568952" cy="1667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7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552994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102698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dirty="0" err="1" smtClean="0">
                          <a:solidFill>
                            <a:schemeClr val="tx1"/>
                          </a:solidFill>
                        </a:rPr>
                        <a:t>Hoşköy</a:t>
                      </a:r>
                      <a:r>
                        <a:rPr lang="tr-TR" sz="1800" b="0" dirty="0" smtClean="0">
                          <a:solidFill>
                            <a:schemeClr val="tx1"/>
                          </a:solidFill>
                        </a:rPr>
                        <a:t> Sahil Tahkimatı Onarımı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Şarköy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2016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2016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560.434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0" y="112474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6- </a:t>
            </a:r>
            <a:r>
              <a:rPr lang="tr-TR" sz="2400" b="1" dirty="0" err="1">
                <a:solidFill>
                  <a:srgbClr val="C00000"/>
                </a:solidFill>
              </a:rPr>
              <a:t>Hoşköy</a:t>
            </a:r>
            <a:r>
              <a:rPr lang="tr-TR" sz="2400" b="1" dirty="0">
                <a:solidFill>
                  <a:srgbClr val="C00000"/>
                </a:solidFill>
              </a:rPr>
              <a:t> Sahil Tahkimatı Onarımı</a:t>
            </a:r>
          </a:p>
          <a:p>
            <a:pPr algn="ctr"/>
            <a:endParaRPr lang="tr-TR" sz="2400" b="1" dirty="0">
              <a:solidFill>
                <a:srgbClr val="C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708" y="1700810"/>
            <a:ext cx="4776587" cy="245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6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UDHB 1. BÖLGE MÜDÜRÜLÜĞÜ</a:t>
            </a: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527552"/>
          <a:ext cx="8568952" cy="1667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7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552994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102698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dirty="0" smtClean="0">
                          <a:solidFill>
                            <a:schemeClr val="tx1"/>
                          </a:solidFill>
                        </a:rPr>
                        <a:t>Aşağıkalamış Köyü Sahil Tahkimatı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Şarköy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2016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2016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604.642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0" y="112474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7- Aşağıkalamış Köyü Sahil Tahkimatı</a:t>
            </a:r>
          </a:p>
          <a:p>
            <a:pPr algn="ctr"/>
            <a:endParaRPr lang="tr-TR" sz="2400" b="1" dirty="0">
              <a:solidFill>
                <a:srgbClr val="C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708" y="1700810"/>
            <a:ext cx="4776587" cy="245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4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UDHB 1. BÖLGE MÜDÜRÜLÜĞÜ</a:t>
            </a: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87524" y="4527550"/>
          <a:ext cx="8568952" cy="1493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7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552994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85365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dirty="0" err="1" smtClean="0">
                          <a:solidFill>
                            <a:schemeClr val="tx1"/>
                          </a:solidFill>
                        </a:rPr>
                        <a:t>Gaziköy</a:t>
                      </a:r>
                      <a:r>
                        <a:rPr lang="tr-TR" sz="1800" b="0" dirty="0" smtClean="0">
                          <a:solidFill>
                            <a:schemeClr val="tx1"/>
                          </a:solidFill>
                        </a:rPr>
                        <a:t> Sahil Tahkimatı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Şarköy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2016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2016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686.956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sp>
        <p:nvSpPr>
          <p:cNvPr id="4" name="AutoShape 2" descr="İlgili resim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0" y="112474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8- </a:t>
            </a:r>
            <a:r>
              <a:rPr lang="tr-TR" sz="2400" b="1" dirty="0" err="1">
                <a:solidFill>
                  <a:srgbClr val="C00000"/>
                </a:solidFill>
              </a:rPr>
              <a:t>Gaziköy</a:t>
            </a:r>
            <a:r>
              <a:rPr lang="tr-TR" sz="2400" b="1" dirty="0">
                <a:solidFill>
                  <a:srgbClr val="C00000"/>
                </a:solidFill>
              </a:rPr>
              <a:t> Sahil Tahkimatı</a:t>
            </a:r>
          </a:p>
          <a:p>
            <a:pPr algn="ctr"/>
            <a:endParaRPr lang="tr-TR" sz="2400" b="1" dirty="0">
              <a:solidFill>
                <a:srgbClr val="C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708" y="1700810"/>
            <a:ext cx="4776587" cy="245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12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237</Words>
  <Application>Microsoft Office PowerPoint</Application>
  <PresentationFormat>Ekran Gösterisi (4:3)</PresentationFormat>
  <Paragraphs>104</Paragraphs>
  <Slides>8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Sibel ERKEK</dc:creator>
  <cp:lastModifiedBy>Sibel ERKEK</cp:lastModifiedBy>
  <cp:revision>1</cp:revision>
  <dcterms:created xsi:type="dcterms:W3CDTF">2017-08-25T12:04:26Z</dcterms:created>
  <dcterms:modified xsi:type="dcterms:W3CDTF">2017-08-25T12:04:54Z</dcterms:modified>
</cp:coreProperties>
</file>