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CA68-6715-438A-A4A7-E41143A859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AF106-B008-42AB-AF49-1706A129B3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0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81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41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7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3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735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28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658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710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470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22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629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1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51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97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12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903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6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42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7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27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9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31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6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20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33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03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31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5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05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E31D-03E4-47B9-A730-FE6B3753C1D9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1BFD-31C2-4F59-9D32-E7FFBA5FDF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05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nb-NO" sz="2400" b="1" dirty="0">
                <a:solidFill>
                  <a:srgbClr val="C00000"/>
                </a:solidFill>
              </a:rPr>
              <a:t>Tekirdağ </a:t>
            </a:r>
            <a:r>
              <a:rPr lang="tr-TR" sz="2400" b="1" dirty="0">
                <a:solidFill>
                  <a:srgbClr val="C00000"/>
                </a:solidFill>
              </a:rPr>
              <a:t>1’er Adet Lojistik Depo ve Nizamiye Binalarının Yapım İşi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1’er Adet Lojistik Depo ve Nizamiye Binalarının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6.664.167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10-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Kapaklı 3. Bölge + İlköğretim 24  307 Ada 1 Parsel, 335 Ada 1 Parsel, 336 Ada 1 Parsel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Kapaklı 3. Bölge + İlköğretim 24  307 Ada 1 Parsel, 335 Ada 1 Parsel, 336 Ada 1 Parsel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Kapaklı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9.989.000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6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0" y="10231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11-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Malkara 70 Yataklı Devlet Hastanesi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468880" y="4754842"/>
          <a:ext cx="82385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13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517051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385133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187257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774547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4369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696812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Malkara 70 Yataklı Devlet Hastanesi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18.443.337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61473"/>
            <a:ext cx="6002188" cy="26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12-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Malkara Sosyal Tesis, Büfe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383329" y="4978679"/>
          <a:ext cx="8370231" cy="13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684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546549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412066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54732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736200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3440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68489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Malkara Sosyal Tesis, Büfe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12.227.265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32" y="1916832"/>
            <a:ext cx="6254623" cy="26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13-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Marmara Ereğlisi </a:t>
            </a:r>
            <a:r>
              <a:rPr lang="tr-TR" sz="2400" b="1" dirty="0" err="1">
                <a:solidFill>
                  <a:srgbClr val="C00000"/>
                </a:solidFill>
              </a:rPr>
              <a:t>Sultanköy</a:t>
            </a:r>
            <a:r>
              <a:rPr lang="tr-TR" sz="2400" b="1" dirty="0">
                <a:solidFill>
                  <a:srgbClr val="C00000"/>
                </a:solidFill>
              </a:rPr>
              <a:t>-İKMAL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64713" y="4893111"/>
          <a:ext cx="8607463" cy="141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831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08615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468735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58916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753366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0558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776133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Marmara Ereğlisi Sultanköy-İKMAL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M.Ereğlisi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11.211.464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6"/>
            <a:ext cx="6258272" cy="27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14-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Merkez 1. Bölge + Sosyal Donatı (İlköğretim24, Ticaret </a:t>
            </a:r>
            <a:r>
              <a:rPr lang="tr-TR" sz="2400" b="1" dirty="0" err="1">
                <a:solidFill>
                  <a:srgbClr val="C00000"/>
                </a:solidFill>
              </a:rPr>
              <a:t>Mrk</a:t>
            </a:r>
            <a:r>
              <a:rPr lang="tr-TR" sz="2400" b="1" dirty="0">
                <a:solidFill>
                  <a:srgbClr val="C00000"/>
                </a:solidFill>
              </a:rPr>
              <a:t>., </a:t>
            </a:r>
            <a:r>
              <a:rPr lang="tr-TR" sz="2400" b="1" dirty="0">
                <a:solidFill>
                  <a:srgbClr val="C00000"/>
                </a:solidFill>
              </a:rPr>
              <a:t>Cami-Şadırvan</a:t>
            </a:r>
            <a:r>
              <a:rPr lang="tr-TR" sz="2400" b="1" dirty="0">
                <a:solidFill>
                  <a:srgbClr val="C00000"/>
                </a:solidFill>
              </a:rPr>
              <a:t>, Sağlık Ocağı)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527529" y="4451630"/>
          <a:ext cx="812674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606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02671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266626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173803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736036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461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267683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Merkez 1. Bölge + Sosyal Donatı (İlköğretim24, Ticaret Mrk., Cami-</a:t>
                      </a:r>
                      <a:r>
                        <a:rPr lang="tr-TR" dirty="0" smtClean="0"/>
                        <a:t>Ş</a:t>
                      </a:r>
                      <a:r>
                        <a:rPr lang="nb-NO" dirty="0" smtClean="0"/>
                        <a:t>adırvan, Sağlık Ocağı)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27.968.388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37" y="1988842"/>
            <a:ext cx="5497416" cy="24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15-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Merkez Aydoğdu Mah. , Sosyal Tesis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0" y="4581128"/>
          <a:ext cx="85689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09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588668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450523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43305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799845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3119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08958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Merkez Aydoğdu Mah. , Sosyal Tesis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17.104.640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82232"/>
            <a:ext cx="4998720" cy="27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16-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Merkez Gündoğdu 5 Adet Sevgi Evi, 1 Adet Ortak Kullanım Binası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4" y="4437113"/>
          <a:ext cx="87603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703616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Merkez Gündoğdu 5 Adet Sevgi Evi, 1 Adet Ortak Kullanım Binası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1.992.000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909574"/>
            <a:ext cx="4663440" cy="24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17-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Merkez-Hürriyet Mah. 218 Ada 27 </a:t>
            </a:r>
            <a:r>
              <a:rPr lang="tr-TR" sz="2400" b="1" dirty="0" err="1">
                <a:solidFill>
                  <a:srgbClr val="C00000"/>
                </a:solidFill>
              </a:rPr>
              <a:t>Parsel'de</a:t>
            </a:r>
            <a:r>
              <a:rPr lang="tr-TR" sz="2400" b="1" dirty="0">
                <a:solidFill>
                  <a:srgbClr val="C00000"/>
                </a:solidFill>
              </a:rPr>
              <a:t> Lise-40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Merkez-hürriyet Mah. 218 Ada 27 Parsel'de Lise-40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18- Tekirdağ-Merkez Aydoğdu İlköğretim-24, Cami, Sosyal Tesis, Ticaret Merkezi-İkmal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4" y="4437113"/>
          <a:ext cx="87502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693456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Tekirdağ-Merkez Aydoğdu İlköğretim-24, Cami, Sosyal Tesis, Ticaret Merkezi-İkmal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4.900.000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1" y="1909576"/>
            <a:ext cx="6177280" cy="2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0" y="1124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19-Tekirdağ </a:t>
            </a:r>
            <a:r>
              <a:rPr lang="tr-TR" sz="2400" b="1" dirty="0">
                <a:solidFill>
                  <a:srgbClr val="C00000"/>
                </a:solidFill>
              </a:rPr>
              <a:t>Merkez Zafer Mah. 96 Ad. </a:t>
            </a:r>
            <a:r>
              <a:rPr lang="tr-TR" sz="2400" b="1" dirty="0" err="1">
                <a:solidFill>
                  <a:srgbClr val="C00000"/>
                </a:solidFill>
              </a:rPr>
              <a:t>Hait</a:t>
            </a:r>
            <a:r>
              <a:rPr lang="tr-TR" sz="2400" b="1" dirty="0">
                <a:solidFill>
                  <a:srgbClr val="C00000"/>
                </a:solidFill>
              </a:rPr>
              <a:t> İnşaatı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7399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303040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05273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Merkez Zafer Mah. 96 Ad. Hait İnşaatı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6.290.000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2" y="1790748"/>
            <a:ext cx="6102356" cy="27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Çerkezköy 16 Derslikli Çok Programlı Lise 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3967" y="483335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Çerkezköy 16 Derslikli Çok Programlı Lise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3.380.000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77340"/>
            <a:ext cx="5486400" cy="31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20- </a:t>
            </a:r>
            <a:r>
              <a:rPr lang="tr-TR" sz="2400" b="1" dirty="0">
                <a:solidFill>
                  <a:srgbClr val="C00000"/>
                </a:solidFill>
              </a:rPr>
              <a:t>Tekirdağ Defterdarlığı Hizmet Binası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4" y="4437117"/>
          <a:ext cx="8740079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683296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Defterdarlığı Hizmet Binası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8.750.000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1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Çerkezköy Kapaklı 1. Bölge 333 Ada 1 Parsel, 337 Ada 1 Parsel, 1490 Ada 1 Parsel, 1491 Ada 1 Parsel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3967" y="4206202"/>
          <a:ext cx="856895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Çerkezköy Kapaklı 1. Bölge 333 Ada 1 Parsel, 337 Ada 1 Parsel, 1490 Ada 1 Parsel, 1491 Ada 1 Parsel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12.911.000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6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Çerkezköy Kapaklı 2. Bölge 319 Ada 1 Parsel, 320 Ada 1 Parsel, 321 Ada 1 Parsel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Çerkezköy Kapaklı 2. Bölge 319 Ada 1 Parsel, 320 Ada 1 Parsel, 321 Ada 1 Parsel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9.471.000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256584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5-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Çerkezköy Kapaklı 290 Ada 1 Parsel, 291 Ada 1 Parsel, 292 Ada 1 Parsel, 1545 Ada 1 Parsel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0" y="4293096"/>
          <a:ext cx="856895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Çerkezköy Kapaklı 290 Ada 1 Parsel, 291 Ada 1 Parsel, 292 Ada 1 Parsel, 1545 Ada 1 Parsel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13.624.442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400600" cy="19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325120" y="27556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47040" y="10231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6-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Çorlu 300 Yataklı Devlet Hastanesi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447040" y="4523969"/>
          <a:ext cx="844909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036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150600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853745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397157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771558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7809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740892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Çorlu 300 Yataklı Devlet Hastanesi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46.908.759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20" y="1700808"/>
            <a:ext cx="74525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7-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Çorlu Kazımiye 1.Etap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Çorlu Kazımiye 1.Etap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40.722.830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8-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Çorlu </a:t>
            </a:r>
            <a:r>
              <a:rPr lang="tr-TR" sz="2400" b="1" dirty="0" err="1">
                <a:solidFill>
                  <a:srgbClr val="C00000"/>
                </a:solidFill>
              </a:rPr>
              <a:t>Velimeşe</a:t>
            </a:r>
            <a:r>
              <a:rPr lang="tr-TR" sz="2400" b="1" dirty="0">
                <a:solidFill>
                  <a:srgbClr val="C00000"/>
                </a:solidFill>
              </a:rPr>
              <a:t> 1.Etap (ilköğretim-32, ticaret  merkezi, cami)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19603"/>
          <a:ext cx="8888922" cy="157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879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987803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4729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924702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Çorlu Velimeşe 1.Etap (ilköğretim-32, ticaret  merkezi, cami)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18.696.150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90273"/>
            <a:ext cx="5472608" cy="21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TOKİ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9- 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Tekirdağ Hayrabolu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4" y="4437117"/>
          <a:ext cx="8963599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906816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nb-NO" dirty="0" smtClean="0"/>
                        <a:t>Tekirdağ Hayrabolu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5.426.008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39" y="1607232"/>
            <a:ext cx="5472608" cy="26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746</Words>
  <Application>Microsoft Office PowerPoint</Application>
  <PresentationFormat>Ekran Gösterisi (4:3)</PresentationFormat>
  <Paragraphs>244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2017-08-25T12:05:53Z</dcterms:created>
  <dcterms:modified xsi:type="dcterms:W3CDTF">2017-08-25T12:06:28Z</dcterms:modified>
</cp:coreProperties>
</file>