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8F135-ABD7-4435-806C-9238C0250820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58FF-2C85-40EF-8C4F-80AD5B8733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67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52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0326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134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65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791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388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92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82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23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9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25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44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59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251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85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30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31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99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59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94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71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95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97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99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81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89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5A9F6-4EB3-4413-A9B1-096F9366FB34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84C4-8B92-4875-81BC-50CD7D7542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10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380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Sütlüce-Gelibolu-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Unimar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Eih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(Kuzey)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58.142.019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71601" y="101057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1- 380 </a:t>
            </a:r>
            <a:r>
              <a:rPr lang="tr-TR" sz="2400" b="1" dirty="0" err="1">
                <a:solidFill>
                  <a:srgbClr val="C00000"/>
                </a:solidFill>
              </a:rPr>
              <a:t>Kv</a:t>
            </a:r>
            <a:r>
              <a:rPr lang="tr-TR" sz="2400" b="1" dirty="0">
                <a:solidFill>
                  <a:srgbClr val="C00000"/>
                </a:solidFill>
              </a:rPr>
              <a:t> Sütlüce-Gelibolu-</a:t>
            </a:r>
            <a:r>
              <a:rPr lang="tr-TR" sz="2400" b="1" dirty="0" err="1">
                <a:solidFill>
                  <a:srgbClr val="C00000"/>
                </a:solidFill>
              </a:rPr>
              <a:t>U</a:t>
            </a:r>
            <a:r>
              <a:rPr lang="tr-TR" sz="2400" b="1" dirty="0" err="1">
                <a:solidFill>
                  <a:srgbClr val="C00000"/>
                </a:solidFill>
              </a:rPr>
              <a:t>nimar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Eih</a:t>
            </a:r>
            <a:r>
              <a:rPr lang="tr-TR" sz="2400" b="1" dirty="0">
                <a:solidFill>
                  <a:srgbClr val="C00000"/>
                </a:solidFill>
              </a:rPr>
              <a:t> (Kuzey) 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92187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Unimar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380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Tevsiat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Projesi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2.120.000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71602" y="1010570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10- </a:t>
            </a:r>
            <a:r>
              <a:rPr lang="tr-TR" sz="2400" b="1" dirty="0" err="1">
                <a:solidFill>
                  <a:srgbClr val="C00000"/>
                </a:solidFill>
              </a:rPr>
              <a:t>Unimar</a:t>
            </a:r>
            <a:r>
              <a:rPr lang="tr-TR" sz="2400" b="1" dirty="0">
                <a:solidFill>
                  <a:srgbClr val="C00000"/>
                </a:solidFill>
              </a:rPr>
              <a:t> 380 </a:t>
            </a:r>
            <a:r>
              <a:rPr lang="tr-TR" sz="2400" b="1" dirty="0" err="1">
                <a:solidFill>
                  <a:srgbClr val="C00000"/>
                </a:solidFill>
              </a:rPr>
              <a:t>Tm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Tevsiat</a:t>
            </a:r>
            <a:r>
              <a:rPr lang="tr-TR" sz="2400" b="1" dirty="0">
                <a:solidFill>
                  <a:srgbClr val="C00000"/>
                </a:solidFill>
              </a:rPr>
              <a:t> Projesi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12" name="Resim 11" descr="IMG_20150608_12122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5675" y="1544365"/>
            <a:ext cx="6048672" cy="29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92187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Şarköy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7.290.000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043610" y="997646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11- 154 </a:t>
            </a:r>
            <a:r>
              <a:rPr lang="tr-TR" sz="2400" b="1" dirty="0" err="1">
                <a:solidFill>
                  <a:srgbClr val="C00000"/>
                </a:solidFill>
              </a:rPr>
              <a:t>Kv</a:t>
            </a:r>
            <a:r>
              <a:rPr lang="tr-TR" sz="2400" b="1" dirty="0">
                <a:solidFill>
                  <a:srgbClr val="C00000"/>
                </a:solidFill>
              </a:rPr>
              <a:t> Şarköy </a:t>
            </a:r>
            <a:r>
              <a:rPr lang="tr-TR" sz="2400" b="1" dirty="0" err="1">
                <a:solidFill>
                  <a:srgbClr val="C00000"/>
                </a:solidFill>
              </a:rPr>
              <a:t>Tm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92187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Velimeşe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Şarköy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9.732.000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043610" y="997646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12- 154 </a:t>
            </a:r>
            <a:r>
              <a:rPr lang="tr-TR" sz="2400" b="1" dirty="0" err="1">
                <a:solidFill>
                  <a:srgbClr val="C00000"/>
                </a:solidFill>
              </a:rPr>
              <a:t>Kv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Velimeşe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Tm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92187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Çorlu-Çerkezköy (Yenileme)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15.414.000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043610" y="997646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13- 154 </a:t>
            </a:r>
            <a:r>
              <a:rPr lang="tr-TR" sz="2400" b="1" dirty="0" err="1">
                <a:solidFill>
                  <a:srgbClr val="C00000"/>
                </a:solidFill>
              </a:rPr>
              <a:t>Kv</a:t>
            </a:r>
            <a:r>
              <a:rPr lang="tr-TR" sz="2400" b="1" dirty="0">
                <a:solidFill>
                  <a:srgbClr val="C00000"/>
                </a:solidFill>
              </a:rPr>
              <a:t> Çorlu-</a:t>
            </a:r>
            <a:r>
              <a:rPr lang="tr-TR" sz="2400" b="1" dirty="0">
                <a:solidFill>
                  <a:srgbClr val="C00000"/>
                </a:solidFill>
              </a:rPr>
              <a:t>Ç</a:t>
            </a:r>
            <a:r>
              <a:rPr lang="tr-TR" sz="2400" b="1" dirty="0">
                <a:solidFill>
                  <a:srgbClr val="C00000"/>
                </a:solidFill>
              </a:rPr>
              <a:t>erkezköy (Yenileme)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323527" y="4885697"/>
          <a:ext cx="8532948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92187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algn="l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Şarköy-Sarıkaya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12.567.192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043610" y="997646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14- 154 </a:t>
            </a:r>
            <a:r>
              <a:rPr lang="tr-TR" sz="2400" b="1" dirty="0" err="1">
                <a:solidFill>
                  <a:srgbClr val="C00000"/>
                </a:solidFill>
              </a:rPr>
              <a:t>Kv</a:t>
            </a:r>
            <a:r>
              <a:rPr lang="tr-TR" sz="2400" b="1" dirty="0">
                <a:solidFill>
                  <a:srgbClr val="C00000"/>
                </a:solidFill>
              </a:rPr>
              <a:t> Şarköy-</a:t>
            </a:r>
            <a:r>
              <a:rPr lang="tr-TR" sz="2400" b="1" dirty="0">
                <a:solidFill>
                  <a:srgbClr val="C00000"/>
                </a:solidFill>
              </a:rPr>
              <a:t>S</a:t>
            </a:r>
            <a:r>
              <a:rPr lang="tr-TR" sz="2400" b="1" dirty="0">
                <a:solidFill>
                  <a:srgbClr val="C00000"/>
                </a:solidFill>
              </a:rPr>
              <a:t>arıkaya </a:t>
            </a:r>
            <a:r>
              <a:rPr lang="tr-TR" sz="2400" b="1" dirty="0" err="1">
                <a:solidFill>
                  <a:srgbClr val="C00000"/>
                </a:solidFill>
              </a:rPr>
              <a:t>Res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92187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algn="l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Tekirdağ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Tevsiat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6.124.000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043610" y="997646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15- Tekirdağ </a:t>
            </a:r>
            <a:r>
              <a:rPr lang="tr-TR" sz="2400" b="1" dirty="0" err="1">
                <a:solidFill>
                  <a:srgbClr val="C00000"/>
                </a:solidFill>
              </a:rPr>
              <a:t>Tm</a:t>
            </a:r>
            <a:r>
              <a:rPr lang="tr-TR" sz="2400" b="1" dirty="0">
                <a:solidFill>
                  <a:srgbClr val="C00000"/>
                </a:solidFill>
              </a:rPr>
              <a:t> (</a:t>
            </a:r>
            <a:r>
              <a:rPr lang="tr-TR" sz="2400" b="1" dirty="0" err="1">
                <a:solidFill>
                  <a:srgbClr val="C00000"/>
                </a:solidFill>
              </a:rPr>
              <a:t>Tevsiat</a:t>
            </a:r>
            <a:r>
              <a:rPr lang="tr-TR" sz="2400" b="1" dirty="0">
                <a:solidFill>
                  <a:srgbClr val="C00000"/>
                </a:solidFill>
              </a:rPr>
              <a:t>)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Büyükkarıştıran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-Çorlu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Eih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5.850.000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71601" y="101057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2- 154 </a:t>
            </a:r>
            <a:r>
              <a:rPr lang="tr-TR" sz="2400" b="1" dirty="0" err="1">
                <a:solidFill>
                  <a:srgbClr val="C00000"/>
                </a:solidFill>
              </a:rPr>
              <a:t>Kv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Büyükkarıştıran</a:t>
            </a:r>
            <a:r>
              <a:rPr lang="tr-TR" sz="2400" b="1" dirty="0">
                <a:solidFill>
                  <a:srgbClr val="C00000"/>
                </a:solidFill>
              </a:rPr>
              <a:t>-Çorlu </a:t>
            </a:r>
            <a:r>
              <a:rPr lang="tr-TR" sz="2400" b="1" dirty="0" err="1">
                <a:solidFill>
                  <a:srgbClr val="C00000"/>
                </a:solidFill>
              </a:rPr>
              <a:t>Eih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380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Sütlüce-Gelibolu-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Unimar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Eih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(Güney)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MUHTELİF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94.493.000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71601" y="101057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3- 380 </a:t>
            </a:r>
            <a:r>
              <a:rPr lang="tr-TR" sz="2400" b="1" dirty="0" err="1">
                <a:solidFill>
                  <a:srgbClr val="C00000"/>
                </a:solidFill>
              </a:rPr>
              <a:t>Kv</a:t>
            </a:r>
            <a:r>
              <a:rPr lang="tr-TR" sz="2400" b="1" dirty="0">
                <a:solidFill>
                  <a:srgbClr val="C00000"/>
                </a:solidFill>
              </a:rPr>
              <a:t> Sütlüce-Gelibolu-</a:t>
            </a:r>
            <a:r>
              <a:rPr lang="tr-TR" sz="2400" b="1" dirty="0" err="1">
                <a:solidFill>
                  <a:srgbClr val="C00000"/>
                </a:solidFill>
              </a:rPr>
              <a:t>U</a:t>
            </a:r>
            <a:r>
              <a:rPr lang="tr-TR" sz="2400" b="1" dirty="0" err="1">
                <a:solidFill>
                  <a:srgbClr val="C00000"/>
                </a:solidFill>
              </a:rPr>
              <a:t>nimar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Eih</a:t>
            </a:r>
            <a:r>
              <a:rPr lang="tr-TR" sz="2400" b="1" dirty="0">
                <a:solidFill>
                  <a:srgbClr val="C00000"/>
                </a:solidFill>
              </a:rPr>
              <a:t> (Güney) 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algn="l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Balabanlı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Restegesan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Eih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1.450.000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71601" y="101057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4- 154 </a:t>
            </a:r>
            <a:r>
              <a:rPr lang="tr-TR" sz="2400" b="1" dirty="0" err="1">
                <a:solidFill>
                  <a:srgbClr val="C00000"/>
                </a:solidFill>
              </a:rPr>
              <a:t>Kv</a:t>
            </a:r>
            <a:r>
              <a:rPr lang="tr-TR" sz="2400" b="1" dirty="0">
                <a:solidFill>
                  <a:srgbClr val="C00000"/>
                </a:solidFill>
              </a:rPr>
              <a:t> Balabanlı </a:t>
            </a:r>
            <a:r>
              <a:rPr lang="tr-TR" sz="2400" b="1" dirty="0" err="1">
                <a:solidFill>
                  <a:srgbClr val="C00000"/>
                </a:solidFill>
              </a:rPr>
              <a:t>Restegesan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Tm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Eih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(Malkara-Gelibolu)-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Brş.Şadıllı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868.843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71601" y="101057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5- </a:t>
            </a:r>
            <a:r>
              <a:rPr lang="tr-TR" sz="2400" dirty="0">
                <a:solidFill>
                  <a:srgbClr val="C00000"/>
                </a:solidFill>
              </a:rPr>
              <a:t>(</a:t>
            </a:r>
            <a:r>
              <a:rPr lang="tr-TR" sz="2400" b="1" dirty="0">
                <a:solidFill>
                  <a:srgbClr val="C00000"/>
                </a:solidFill>
              </a:rPr>
              <a:t>Malkara-Gelibolu)-</a:t>
            </a:r>
            <a:r>
              <a:rPr lang="tr-TR" sz="2400" b="1" dirty="0" err="1">
                <a:solidFill>
                  <a:srgbClr val="C00000"/>
                </a:solidFill>
              </a:rPr>
              <a:t>B</a:t>
            </a:r>
            <a:r>
              <a:rPr lang="tr-TR" sz="2400" b="1" dirty="0" err="1">
                <a:solidFill>
                  <a:srgbClr val="C00000"/>
                </a:solidFill>
              </a:rPr>
              <a:t>rş.Şadıllı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Res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(Malkara-Uzunköprü)-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Brş.N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Kanije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Eih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1.357.618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71601" y="101057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6- 154 </a:t>
            </a:r>
            <a:r>
              <a:rPr lang="tr-TR" sz="2400" b="1" dirty="0" err="1">
                <a:solidFill>
                  <a:srgbClr val="C00000"/>
                </a:solidFill>
              </a:rPr>
              <a:t>Kv</a:t>
            </a:r>
            <a:r>
              <a:rPr lang="tr-TR" sz="2400" b="1" dirty="0">
                <a:solidFill>
                  <a:srgbClr val="C00000"/>
                </a:solidFill>
              </a:rPr>
              <a:t> (Malkara-</a:t>
            </a:r>
            <a:r>
              <a:rPr lang="tr-TR" sz="2400" b="1" dirty="0">
                <a:solidFill>
                  <a:srgbClr val="C00000"/>
                </a:solidFill>
              </a:rPr>
              <a:t>U</a:t>
            </a:r>
            <a:r>
              <a:rPr lang="tr-TR" sz="2400" b="1" dirty="0">
                <a:solidFill>
                  <a:srgbClr val="C00000"/>
                </a:solidFill>
              </a:rPr>
              <a:t>zunköprü)-</a:t>
            </a:r>
            <a:r>
              <a:rPr lang="tr-TR" sz="2400" b="1" dirty="0" err="1">
                <a:solidFill>
                  <a:srgbClr val="C00000"/>
                </a:solidFill>
              </a:rPr>
              <a:t>B</a:t>
            </a:r>
            <a:r>
              <a:rPr lang="tr-TR" sz="2400" b="1" dirty="0" err="1">
                <a:solidFill>
                  <a:srgbClr val="C00000"/>
                </a:solidFill>
              </a:rPr>
              <a:t>rş.N</a:t>
            </a:r>
            <a:r>
              <a:rPr lang="tr-TR" sz="2400" b="1" dirty="0">
                <a:solidFill>
                  <a:srgbClr val="C00000"/>
                </a:solidFill>
              </a:rPr>
              <a:t> Kanije </a:t>
            </a:r>
            <a:r>
              <a:rPr lang="tr-TR" sz="2400" b="1" dirty="0" err="1">
                <a:solidFill>
                  <a:srgbClr val="C00000"/>
                </a:solidFill>
              </a:rPr>
              <a:t>Res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Eih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algn="l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Çorlu 380 Trafo Merkezi Projesi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35.521.000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71601" y="101057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7- Çorlu 380 Trafo Merkezi Projesi 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12" name="Resim 11" descr="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7664" y="1724262"/>
            <a:ext cx="6264696" cy="29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Çerkezköy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Fider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(Çerkezköy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Osb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)projesi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Çerkezköy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494.057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71602" y="1010570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8- 154 </a:t>
            </a:r>
            <a:r>
              <a:rPr lang="tr-TR" sz="2400" b="1" dirty="0" err="1">
                <a:solidFill>
                  <a:srgbClr val="C00000"/>
                </a:solidFill>
              </a:rPr>
              <a:t>Kv</a:t>
            </a:r>
            <a:r>
              <a:rPr lang="tr-TR" sz="2400" b="1" dirty="0">
                <a:solidFill>
                  <a:srgbClr val="C00000"/>
                </a:solidFill>
              </a:rPr>
              <a:t> Çerkezköy </a:t>
            </a:r>
            <a:r>
              <a:rPr lang="tr-TR" sz="2400" b="1" dirty="0" err="1">
                <a:solidFill>
                  <a:srgbClr val="C00000"/>
                </a:solidFill>
              </a:rPr>
              <a:t>Tm</a:t>
            </a:r>
            <a:r>
              <a:rPr lang="tr-TR" sz="2400" b="1" dirty="0">
                <a:solidFill>
                  <a:srgbClr val="C00000"/>
                </a:solidFill>
              </a:rPr>
              <a:t> 1 </a:t>
            </a:r>
            <a:r>
              <a:rPr lang="tr-TR" sz="2400" b="1" dirty="0" err="1">
                <a:solidFill>
                  <a:srgbClr val="C00000"/>
                </a:solidFill>
              </a:rPr>
              <a:t>Fider</a:t>
            </a:r>
            <a:r>
              <a:rPr lang="tr-TR" sz="2400" b="1" dirty="0">
                <a:solidFill>
                  <a:srgbClr val="C00000"/>
                </a:solidFill>
              </a:rPr>
              <a:t> (Çerkezköy </a:t>
            </a:r>
            <a:r>
              <a:rPr lang="tr-TR" sz="2400" b="1" dirty="0" err="1">
                <a:solidFill>
                  <a:srgbClr val="C00000"/>
                </a:solidFill>
              </a:rPr>
              <a:t>Osb</a:t>
            </a:r>
            <a:r>
              <a:rPr lang="tr-TR" sz="2400" b="1" dirty="0">
                <a:solidFill>
                  <a:srgbClr val="C00000"/>
                </a:solidFill>
              </a:rPr>
              <a:t>)projesi 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TEİAŞ</a:t>
            </a:r>
            <a:endParaRPr lang="tr-TR" sz="2000" b="1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885697"/>
          <a:ext cx="8568952" cy="1495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92187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555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Çorlu 380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İrtibatları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3.424.303$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971602" y="1010570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9- Çorlu 380 </a:t>
            </a:r>
            <a:r>
              <a:rPr lang="tr-TR" sz="2400" b="1" dirty="0" err="1">
                <a:solidFill>
                  <a:srgbClr val="C00000"/>
                </a:solidFill>
              </a:rPr>
              <a:t>Tm</a:t>
            </a:r>
            <a:r>
              <a:rPr lang="tr-TR" sz="2400" b="1" dirty="0">
                <a:solidFill>
                  <a:srgbClr val="C00000"/>
                </a:solidFill>
              </a:rPr>
              <a:t> İrtibatları 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411</Words>
  <Application>Microsoft Office PowerPoint</Application>
  <PresentationFormat>Ekran Gösterisi (4:3)</PresentationFormat>
  <Paragraphs>195</Paragraphs>
  <Slides>15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2017-08-25T12:01:09Z</dcterms:created>
  <dcterms:modified xsi:type="dcterms:W3CDTF">2017-08-25T12:01:44Z</dcterms:modified>
</cp:coreProperties>
</file>