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BE9ED-C777-4A33-A97C-D73EE769F2FE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D8B79-C9C9-4FBE-BF1C-825BC12D55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365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38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46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82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AFE4-AEC3-433B-BE17-FF604DBFD03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494E-0DBF-4EF4-A3FB-6D27389C5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64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AFE4-AEC3-433B-BE17-FF604DBFD03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494E-0DBF-4EF4-A3FB-6D27389C5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AFE4-AEC3-433B-BE17-FF604DBFD03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494E-0DBF-4EF4-A3FB-6D27389C5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01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AFE4-AEC3-433B-BE17-FF604DBFD03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494E-0DBF-4EF4-A3FB-6D27389C5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17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AFE4-AEC3-433B-BE17-FF604DBFD03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494E-0DBF-4EF4-A3FB-6D27389C5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0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AFE4-AEC3-433B-BE17-FF604DBFD03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494E-0DBF-4EF4-A3FB-6D27389C5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12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AFE4-AEC3-433B-BE17-FF604DBFD03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494E-0DBF-4EF4-A3FB-6D27389C5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77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AFE4-AEC3-433B-BE17-FF604DBFD03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494E-0DBF-4EF4-A3FB-6D27389C5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88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AFE4-AEC3-433B-BE17-FF604DBFD03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494E-0DBF-4EF4-A3FB-6D27389C5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20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AFE4-AEC3-433B-BE17-FF604DBFD03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494E-0DBF-4EF4-A3FB-6D27389C5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96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AFE4-AEC3-433B-BE17-FF604DBFD03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494E-0DBF-4EF4-A3FB-6D27389C5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75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CAFE4-AEC3-433B-BE17-FF604DBFD03C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A494E-0DBF-4EF4-A3FB-6D27389C51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9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SOSYAL GÜVENLİK İL MÜDÜRLÜĞÜ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-108520" y="113670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1- Çorlu </a:t>
            </a:r>
            <a:r>
              <a:rPr lang="tr-TR" sz="2400" b="1" dirty="0">
                <a:solidFill>
                  <a:srgbClr val="C00000"/>
                </a:solidFill>
              </a:rPr>
              <a:t>Sosyal Güvenlik  Merkezi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l"/>
                      <a:r>
                        <a:rPr lang="tr-TR" baseline="0" dirty="0" smtClean="0"/>
                        <a:t>Çorlu Sosyal Güvenlik  Merkezi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2.346.000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1598371"/>
            <a:ext cx="5112568" cy="27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SOSYAL GÜVENLİK İL MÜDÜRLÜĞÜ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-108520" y="113670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2- Hayrabolu </a:t>
            </a:r>
            <a:r>
              <a:rPr lang="tr-TR" sz="2400" b="1" dirty="0">
                <a:solidFill>
                  <a:srgbClr val="C00000"/>
                </a:solidFill>
              </a:rPr>
              <a:t>Sosyal Güvenlik  Merkezi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79004" y="4864484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l"/>
                      <a:r>
                        <a:rPr lang="tr-TR" baseline="0" dirty="0" smtClean="0"/>
                        <a:t>Hayrabolu Sosyal Güvenlik Merkezi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Hayrabolu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744.000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700808"/>
            <a:ext cx="576064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SOSYAL GÜVENLİK İL MÜDÜRLÜĞÜ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-108520" y="113670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3- Malkara </a:t>
            </a:r>
            <a:r>
              <a:rPr lang="tr-TR" sz="2400" b="1" dirty="0">
                <a:solidFill>
                  <a:srgbClr val="C00000"/>
                </a:solidFill>
              </a:rPr>
              <a:t>Sosyal Güvenlik Merkezi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87524" y="4630519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l"/>
                      <a:r>
                        <a:rPr lang="tr-TR" baseline="0" dirty="0" smtClean="0"/>
                        <a:t>Malkara Sosyal Güvenlik Merkezi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Malkara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1.071.000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598370"/>
            <a:ext cx="5904656" cy="27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</Words>
  <Application>Microsoft Office PowerPoint</Application>
  <PresentationFormat>Ekran Gösterisi (4:3)</PresentationFormat>
  <Paragraphs>39</Paragraphs>
  <Slides>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ERKEK</dc:creator>
  <cp:lastModifiedBy>Sibel ERKEK</cp:lastModifiedBy>
  <cp:revision>1</cp:revision>
  <dcterms:created xsi:type="dcterms:W3CDTF">2017-08-25T12:08:37Z</dcterms:created>
  <dcterms:modified xsi:type="dcterms:W3CDTF">2017-08-25T12:08:57Z</dcterms:modified>
</cp:coreProperties>
</file>