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674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CAF7A8-BEEB-4CA8-8F03-357658C12C48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CB8D52-4800-4EBA-9FE0-8D3FDEEE0D1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8299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283748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1354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209401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1952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749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01175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4627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63792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1450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10686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19050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01866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DE6C-1EDE-4632-937E-A13BBA322C03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F720-F8A8-4173-B413-E2355758C9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73449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DE6C-1EDE-4632-937E-A13BBA322C03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F720-F8A8-4173-B413-E2355758C9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77820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DE6C-1EDE-4632-937E-A13BBA322C03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F720-F8A8-4173-B413-E2355758C9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7951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DE6C-1EDE-4632-937E-A13BBA322C03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F720-F8A8-4173-B413-E2355758C9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3754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DE6C-1EDE-4632-937E-A13BBA322C03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F720-F8A8-4173-B413-E2355758C9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39065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DE6C-1EDE-4632-937E-A13BBA322C03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F720-F8A8-4173-B413-E2355758C9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63761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DE6C-1EDE-4632-937E-A13BBA322C03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F720-F8A8-4173-B413-E2355758C9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05745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DE6C-1EDE-4632-937E-A13BBA322C03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F720-F8A8-4173-B413-E2355758C9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8798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DE6C-1EDE-4632-937E-A13BBA322C03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F720-F8A8-4173-B413-E2355758C9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5572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DE6C-1EDE-4632-937E-A13BBA322C03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F720-F8A8-4173-B413-E2355758C9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34898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DE6C-1EDE-4632-937E-A13BBA322C03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F720-F8A8-4173-B413-E2355758C9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84500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4DE6C-1EDE-4632-937E-A13BBA322C03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1F720-F8A8-4173-B413-E2355758C9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6465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TEKİRDAĞ İL SAĞLIK MÜDÜRLÜĞÜ</a:t>
            </a:r>
          </a:p>
        </p:txBody>
      </p:sp>
      <p:sp>
        <p:nvSpPr>
          <p:cNvPr id="15" name="14 Metin kutusu"/>
          <p:cNvSpPr txBox="1"/>
          <p:nvPr/>
        </p:nvSpPr>
        <p:spPr>
          <a:xfrm>
            <a:off x="-108520" y="113670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1- </a:t>
            </a:r>
            <a:r>
              <a:rPr lang="pl-PL" sz="2400" b="1" dirty="0">
                <a:solidFill>
                  <a:srgbClr val="C00000"/>
                </a:solidFill>
              </a:rPr>
              <a:t>Çorlu Misinli Sağl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pl-PL" sz="2400" b="1" dirty="0">
                <a:solidFill>
                  <a:srgbClr val="C00000"/>
                </a:solidFill>
              </a:rPr>
              <a:t>k Ocağ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endParaRPr lang="pl-PL" sz="2400" b="1" dirty="0">
              <a:solidFill>
                <a:srgbClr val="C00000"/>
              </a:solidFill>
            </a:endParaRP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51521" y="4437117"/>
          <a:ext cx="8568952" cy="14604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20339">
                <a:tc>
                  <a:txBody>
                    <a:bodyPr/>
                    <a:lstStyle/>
                    <a:p>
                      <a:pPr algn="l"/>
                      <a:r>
                        <a:rPr lang="pl-PL" dirty="0" smtClean="0"/>
                        <a:t>Çorlu Misinli Sağl</a:t>
                      </a:r>
                      <a:r>
                        <a:rPr lang="tr-TR" dirty="0" smtClean="0"/>
                        <a:t>ı</a:t>
                      </a:r>
                      <a:r>
                        <a:rPr lang="pl-PL" dirty="0" smtClean="0"/>
                        <a:t>k Ocağ</a:t>
                      </a:r>
                      <a:r>
                        <a:rPr lang="tr-TR" dirty="0" smtClean="0"/>
                        <a:t>ı</a:t>
                      </a:r>
                      <a:endParaRPr lang="pl-PL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Çorlu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1996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223.977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4095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TEKİRDAĞ İL SAĞLIK MÜDÜRLÜĞÜ</a:t>
            </a:r>
          </a:p>
        </p:txBody>
      </p:sp>
      <p:sp>
        <p:nvSpPr>
          <p:cNvPr id="15" name="14 Metin kutusu"/>
          <p:cNvSpPr txBox="1"/>
          <p:nvPr/>
        </p:nvSpPr>
        <p:spPr>
          <a:xfrm>
            <a:off x="-1" y="100109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10- Tekirdağ- Merkez Devlet Hastanesi 480 Yataklı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10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180915" y="4293096"/>
          <a:ext cx="8568952" cy="18715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570198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317171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121229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968067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544063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1231494">
                <a:tc>
                  <a:txBody>
                    <a:bodyPr/>
                    <a:lstStyle/>
                    <a:p>
                      <a:pPr algn="ctr"/>
                      <a:endParaRPr lang="tr-TR" dirty="0" smtClean="0"/>
                    </a:p>
                    <a:p>
                      <a:pPr algn="l"/>
                      <a:r>
                        <a:rPr lang="tr-TR" dirty="0" smtClean="0"/>
                        <a:t>Tekirdağ- Merkez Devlet Hastanesi 480 Yataklı</a:t>
                      </a:r>
                      <a:endParaRPr lang="pl-PL" dirty="0" smtClean="0"/>
                    </a:p>
                    <a:p>
                      <a:pPr algn="ctr"/>
                      <a:endParaRPr lang="pl-PL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err="1" smtClean="0"/>
                        <a:t>Süleymanpaşa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Devam</a:t>
                      </a:r>
                      <a:r>
                        <a:rPr lang="tr-TR" baseline="0" dirty="0" smtClean="0"/>
                        <a:t> Ediyor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715.000.000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7863" y="1578815"/>
            <a:ext cx="5828281" cy="213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8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TEKİRDAĞ İL SAĞLIK MÜDÜRLÜĞÜ</a:t>
            </a:r>
          </a:p>
        </p:txBody>
      </p:sp>
      <p:sp>
        <p:nvSpPr>
          <p:cNvPr id="15" name="14 Metin kutusu"/>
          <p:cNvSpPr txBox="1"/>
          <p:nvPr/>
        </p:nvSpPr>
        <p:spPr>
          <a:xfrm>
            <a:off x="37573" y="101057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11- Tekirdağ -Şarköy Devlet Hastanesi (Nitelikli 40 Yataklı)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11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527550"/>
          <a:ext cx="856895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343846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67543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922276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552994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1026989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                                   </a:t>
                      </a:r>
                    </a:p>
                    <a:p>
                      <a:pPr algn="l"/>
                      <a:r>
                        <a:rPr lang="tr-TR" dirty="0" smtClean="0"/>
                        <a:t>Tekirdağ -Şarköy Devlet Hastanesi (Nitelikli 40 Yataklı)</a:t>
                      </a:r>
                      <a:endParaRPr lang="pl-PL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Şarköy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Devam</a:t>
                      </a:r>
                      <a:r>
                        <a:rPr lang="tr-TR" baseline="0" dirty="0" smtClean="0"/>
                        <a:t> Ediyor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12.000.000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8977" y="1566510"/>
            <a:ext cx="6066046" cy="2726586"/>
          </a:xfrm>
          <a:prstGeom prst="rect">
            <a:avLst/>
          </a:prstGeom>
        </p:spPr>
      </p:pic>
      <p:pic>
        <p:nvPicPr>
          <p:cNvPr id="12" name="Picture 2" descr="C:\Users\Pro2000\Desktop\Görse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979" y="1566511"/>
            <a:ext cx="6066047" cy="283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70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TEKİRDAĞ İL SAĞLIK MÜDÜRLÜĞÜ</a:t>
            </a:r>
          </a:p>
        </p:txBody>
      </p:sp>
      <p:sp>
        <p:nvSpPr>
          <p:cNvPr id="15" name="14 Metin kutusu"/>
          <p:cNvSpPr txBox="1"/>
          <p:nvPr/>
        </p:nvSpPr>
        <p:spPr>
          <a:xfrm>
            <a:off x="107504" y="101057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12-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sz="2400" b="1" dirty="0">
                <a:solidFill>
                  <a:srgbClr val="C00000"/>
                </a:solidFill>
              </a:rPr>
              <a:t>Tekirdağ-</a:t>
            </a:r>
            <a:r>
              <a:rPr lang="tr-TR" sz="2400" b="1" dirty="0" err="1">
                <a:solidFill>
                  <a:srgbClr val="C00000"/>
                </a:solidFill>
              </a:rPr>
              <a:t>Süleymanpaşa</a:t>
            </a:r>
            <a:r>
              <a:rPr lang="tr-TR" sz="2400" b="1" dirty="0">
                <a:solidFill>
                  <a:srgbClr val="C00000"/>
                </a:solidFill>
              </a:rPr>
              <a:t>  Aile Sağlığı Merkezi ( 3 Hekimlik) + +112 ASHİ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12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15900" y="3918187"/>
          <a:ext cx="8568952" cy="1944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370372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51857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698252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1304135"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Tekirdağ-</a:t>
                      </a:r>
                      <a:r>
                        <a:rPr lang="tr-TR" dirty="0" err="1" smtClean="0"/>
                        <a:t>Süleymanpaşa</a:t>
                      </a:r>
                      <a:r>
                        <a:rPr lang="tr-TR" dirty="0" smtClean="0"/>
                        <a:t> Aile Sağlığı Merkezi ( 3 Hekimlik) + 112 Acil Sağlık Hizmetleri</a:t>
                      </a:r>
                      <a:r>
                        <a:rPr lang="tr-TR" baseline="0" dirty="0" smtClean="0"/>
                        <a:t> İstasyonu</a:t>
                      </a:r>
                      <a:endParaRPr lang="pl-PL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err="1" smtClean="0"/>
                        <a:t>Süleymanpaşa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Devam Ediyor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1.000.000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670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TEKİRDAĞ İL SAĞLIK MÜDÜRLÜĞÜ</a:t>
            </a:r>
          </a:p>
        </p:txBody>
      </p:sp>
      <p:sp>
        <p:nvSpPr>
          <p:cNvPr id="15" name="14 Metin kutusu"/>
          <p:cNvSpPr txBox="1"/>
          <p:nvPr/>
        </p:nvSpPr>
        <p:spPr>
          <a:xfrm>
            <a:off x="-36003" y="101057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2- </a:t>
            </a:r>
            <a:r>
              <a:rPr lang="pl-PL" sz="2400" b="1" dirty="0">
                <a:solidFill>
                  <a:srgbClr val="C00000"/>
                </a:solidFill>
              </a:rPr>
              <a:t>Marmara Ereğlisi İlçe Devlet Hastanesi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51521" y="4437113"/>
          <a:ext cx="8568952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183297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625016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20339"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                               </a:t>
                      </a:r>
                      <a:r>
                        <a:rPr lang="pl-PL" dirty="0" smtClean="0"/>
                        <a:t>Marmara Ereğlisi İlçe Devlet Hastanesi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err="1" smtClean="0"/>
                        <a:t>M.Ereğlisi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2008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3.590.682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026" name="Picture 2" descr="C:\Users\Pro2000\Desktop\2016121213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949" y="1600203"/>
            <a:ext cx="5760000" cy="271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08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TEKİRDAĞ İL SAĞLIK MÜDÜRLÜĞÜ</a:t>
            </a:r>
          </a:p>
        </p:txBody>
      </p:sp>
      <p:sp>
        <p:nvSpPr>
          <p:cNvPr id="15" name="14 Metin kutusu"/>
          <p:cNvSpPr txBox="1"/>
          <p:nvPr/>
        </p:nvSpPr>
        <p:spPr>
          <a:xfrm>
            <a:off x="-36003" y="101057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3- Tekirdağ Ağız Ve Diş Sağlığı Hastanesi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51521" y="4437113"/>
          <a:ext cx="856895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074440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733873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20339">
                <a:tc>
                  <a:txBody>
                    <a:bodyPr/>
                    <a:lstStyle/>
                    <a:p>
                      <a:pPr algn="ctr"/>
                      <a:endParaRPr lang="tr-TR" dirty="0" smtClean="0"/>
                    </a:p>
                    <a:p>
                      <a:pPr algn="l"/>
                      <a:r>
                        <a:rPr lang="tr-TR" dirty="0" smtClean="0"/>
                        <a:t>Tekirdağ Ağız Ve Diş Sağlığı Hastanesi</a:t>
                      </a:r>
                      <a:endParaRPr lang="pl-PL" dirty="0" smtClean="0"/>
                    </a:p>
                    <a:p>
                      <a:pPr algn="ctr"/>
                      <a:endParaRPr lang="pl-PL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err="1" smtClean="0"/>
                        <a:t>Süleymanpaşa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2012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10.481.789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394" y="1575659"/>
            <a:ext cx="5761219" cy="277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24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TEKİRDAĞ İL SAĞLIK MÜDÜRLÜĞÜ</a:t>
            </a:r>
          </a:p>
        </p:txBody>
      </p:sp>
      <p:sp>
        <p:nvSpPr>
          <p:cNvPr id="15" name="14 Metin kutusu"/>
          <p:cNvSpPr txBox="1"/>
          <p:nvPr/>
        </p:nvSpPr>
        <p:spPr>
          <a:xfrm>
            <a:off x="107504" y="101057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4- Çerkezköy 200 Yataklı Devlet Hastanesi 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441677"/>
          <a:ext cx="8568952" cy="1944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049323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758990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1304135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      </a:t>
                      </a:r>
                    </a:p>
                    <a:p>
                      <a:pPr algn="l"/>
                      <a:r>
                        <a:rPr lang="tr-TR" dirty="0" smtClean="0"/>
                        <a:t>Çerkezköy 200 Yataklı Devlet Hastanesi</a:t>
                      </a:r>
                      <a:endParaRPr lang="pl-PL" dirty="0" smtClean="0"/>
                    </a:p>
                    <a:p>
                      <a:pPr algn="ctr"/>
                      <a:endParaRPr lang="pl-PL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Çerkezköy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55.138.313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1720" y="1488633"/>
            <a:ext cx="5112568" cy="2884173"/>
          </a:xfrm>
          <a:prstGeom prst="rect">
            <a:avLst/>
          </a:prstGeom>
        </p:spPr>
      </p:pic>
      <p:pic>
        <p:nvPicPr>
          <p:cNvPr id="12" name="İçerik Yer Tutucusu 5"/>
          <p:cNvPicPr>
            <a:picLocks noGrp="1"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2" y="1488631"/>
            <a:ext cx="5112569" cy="288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9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TEKİRDAĞ İL SAĞLIK MÜDÜRLÜĞÜ</a:t>
            </a:r>
          </a:p>
        </p:txBody>
      </p:sp>
      <p:sp>
        <p:nvSpPr>
          <p:cNvPr id="15" name="14 Metin kutusu"/>
          <p:cNvSpPr txBox="1"/>
          <p:nvPr/>
        </p:nvSpPr>
        <p:spPr>
          <a:xfrm>
            <a:off x="107504" y="101057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5- Tekirdağ-Malkara Devlet Hastanesi 75 Yatak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5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49953" y="4221090"/>
          <a:ext cx="8568952" cy="1944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348600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828881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1304135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      </a:t>
                      </a:r>
                    </a:p>
                    <a:p>
                      <a:pPr algn="l"/>
                      <a:r>
                        <a:rPr lang="tr-TR" dirty="0" smtClean="0"/>
                        <a:t>Tekirdağ-Malkara Devlet Hastanesi 75 Yatak</a:t>
                      </a:r>
                      <a:endParaRPr lang="pl-PL" dirty="0" smtClean="0"/>
                    </a:p>
                    <a:p>
                      <a:pPr algn="ctr"/>
                      <a:endParaRPr lang="pl-PL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Malkara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25.443.786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3936" y="1472233"/>
            <a:ext cx="5992887" cy="238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8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TEKİRDAĞ İL SAĞLIK MÜDÜRLÜĞÜ</a:t>
            </a:r>
          </a:p>
        </p:txBody>
      </p:sp>
      <p:sp>
        <p:nvSpPr>
          <p:cNvPr id="15" name="14 Metin kutusu"/>
          <p:cNvSpPr txBox="1"/>
          <p:nvPr/>
        </p:nvSpPr>
        <p:spPr>
          <a:xfrm>
            <a:off x="107504" y="101057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6- Tekirdağ-Saray Devlet Hastanesi (Nitelikli 75 Yatak )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6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15900" y="4117429"/>
          <a:ext cx="8568952" cy="1944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359486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763566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1304135"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Tekirdağ-Saray Devlet Hastanesi                         (Nitelikli 75 Yatak )</a:t>
                      </a:r>
                      <a:endParaRPr lang="pl-PL" dirty="0" smtClean="0"/>
                    </a:p>
                    <a:p>
                      <a:pPr algn="ctr"/>
                      <a:endParaRPr lang="pl-PL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Saray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24.550.859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5446" y="1581752"/>
            <a:ext cx="6133108" cy="220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3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TEKİRDAĞ İL SAĞLIK MÜDÜRLÜĞÜ</a:t>
            </a:r>
          </a:p>
        </p:txBody>
      </p:sp>
      <p:sp>
        <p:nvSpPr>
          <p:cNvPr id="15" name="14 Metin kutusu"/>
          <p:cNvSpPr txBox="1"/>
          <p:nvPr/>
        </p:nvSpPr>
        <p:spPr>
          <a:xfrm>
            <a:off x="-180528" y="102312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7- Tekirdağ- Çorlu </a:t>
            </a:r>
            <a:r>
              <a:rPr lang="tr-TR" sz="2400" b="1" dirty="0" err="1">
                <a:solidFill>
                  <a:srgbClr val="C00000"/>
                </a:solidFill>
              </a:rPr>
              <a:t>Adsm</a:t>
            </a:r>
            <a:r>
              <a:rPr lang="tr-TR" sz="2400" b="1" dirty="0">
                <a:solidFill>
                  <a:srgbClr val="C00000"/>
                </a:solidFill>
              </a:rPr>
              <a:t> ( 60 </a:t>
            </a:r>
            <a:r>
              <a:rPr lang="tr-TR" sz="2400" b="1" dirty="0" err="1">
                <a:solidFill>
                  <a:srgbClr val="C00000"/>
                </a:solidFill>
              </a:rPr>
              <a:t>Ünit</a:t>
            </a:r>
            <a:r>
              <a:rPr lang="tr-TR" sz="2400" b="1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7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195621" y="4221092"/>
          <a:ext cx="8568952" cy="1944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34710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830373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1304135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      </a:t>
                      </a:r>
                    </a:p>
                    <a:p>
                      <a:pPr algn="l"/>
                      <a:r>
                        <a:rPr lang="tr-TR" dirty="0" smtClean="0"/>
                        <a:t>Tekirdağ- Çorlu </a:t>
                      </a:r>
                      <a:r>
                        <a:rPr lang="tr-TR" dirty="0" err="1" smtClean="0"/>
                        <a:t>Adsm</a:t>
                      </a:r>
                      <a:r>
                        <a:rPr lang="tr-TR" dirty="0" smtClean="0"/>
                        <a:t> (</a:t>
                      </a:r>
                      <a:r>
                        <a:rPr lang="tr-TR" baseline="0" dirty="0" smtClean="0"/>
                        <a:t> </a:t>
                      </a:r>
                      <a:r>
                        <a:rPr lang="tr-TR" dirty="0" smtClean="0"/>
                        <a:t>60 </a:t>
                      </a:r>
                      <a:r>
                        <a:rPr lang="tr-TR" dirty="0" err="1" smtClean="0"/>
                        <a:t>Ünit</a:t>
                      </a:r>
                      <a:r>
                        <a:rPr lang="tr-TR" dirty="0" smtClean="0"/>
                        <a:t>) </a:t>
                      </a:r>
                      <a:endParaRPr lang="pl-PL" dirty="0" smtClean="0"/>
                    </a:p>
                    <a:p>
                      <a:pPr algn="ctr"/>
                      <a:endParaRPr lang="pl-PL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Çorlu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2017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12.500.000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664" y="1578815"/>
            <a:ext cx="5760640" cy="225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4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TEKİRDAĞ İL SAĞLIK MÜDÜRLÜĞÜ</a:t>
            </a:r>
          </a:p>
        </p:txBody>
      </p:sp>
      <p:sp>
        <p:nvSpPr>
          <p:cNvPr id="15" name="14 Metin kutusu"/>
          <p:cNvSpPr txBox="1"/>
          <p:nvPr/>
        </p:nvSpPr>
        <p:spPr>
          <a:xfrm>
            <a:off x="107504" y="101057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8- </a:t>
            </a:r>
            <a:r>
              <a:rPr lang="pl-PL" sz="2400" b="1" dirty="0">
                <a:solidFill>
                  <a:srgbClr val="C00000"/>
                </a:solidFill>
              </a:rPr>
              <a:t>Tekirdağ- Muratlı Devlet Hastanesi  (Nitelikli 40 Yatak)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8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15900" y="4293100"/>
          <a:ext cx="8568952" cy="1944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272400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08315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839766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1304135"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Tekirdağ- Muratlı Devlet Hastanesi  (Nitelikli 40 Yatak) </a:t>
                      </a:r>
                      <a:endParaRPr lang="pl-PL" dirty="0" smtClean="0"/>
                    </a:p>
                    <a:p>
                      <a:pPr algn="ctr"/>
                      <a:endParaRPr lang="pl-PL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Muratlı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i="0" dirty="0" smtClean="0"/>
                        <a:t>Devam</a:t>
                      </a:r>
                      <a:r>
                        <a:rPr lang="tr-TR" i="0" baseline="0" dirty="0" smtClean="0"/>
                        <a:t> Ediyor</a:t>
                      </a:r>
                      <a:endParaRPr lang="tr-TR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14.500.000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688" y="1574085"/>
            <a:ext cx="5328592" cy="221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4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TEKİRDAĞ İL SAĞLIK MÜDÜRLÜĞÜ</a:t>
            </a:r>
          </a:p>
        </p:txBody>
      </p:sp>
      <p:sp>
        <p:nvSpPr>
          <p:cNvPr id="15" name="14 Metin kutusu"/>
          <p:cNvSpPr txBox="1"/>
          <p:nvPr/>
        </p:nvSpPr>
        <p:spPr>
          <a:xfrm>
            <a:off x="-180528" y="101293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9- Tekirdağ- Hayrabolu Devlet Hastanesi ( Nitelikli 30 Yatak)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9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15900" y="4257744"/>
          <a:ext cx="8568952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359486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785338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1304135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                                             </a:t>
                      </a:r>
                    </a:p>
                    <a:p>
                      <a:pPr algn="l"/>
                      <a:r>
                        <a:rPr lang="tr-TR" dirty="0" smtClean="0"/>
                        <a:t>Tekirdağ- Hayrabolu Devlet Hastanesi </a:t>
                      </a:r>
                    </a:p>
                    <a:p>
                      <a:pPr algn="l"/>
                      <a:r>
                        <a:rPr lang="tr-TR" dirty="0" smtClean="0"/>
                        <a:t>( Nitelikli 30 Yatak) </a:t>
                      </a:r>
                      <a:endParaRPr lang="pl-PL" dirty="0" smtClean="0"/>
                    </a:p>
                    <a:p>
                      <a:pPr algn="ctr"/>
                      <a:endParaRPr lang="pl-PL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Hayrabolu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Devam Ediyor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11.000.000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696" y="1465474"/>
            <a:ext cx="5256584" cy="2399861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696" y="1474602"/>
            <a:ext cx="5256000" cy="239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0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419</Words>
  <Application>Microsoft Office PowerPoint</Application>
  <PresentationFormat>Ekran Gösterisi (4:3)</PresentationFormat>
  <Paragraphs>164</Paragraphs>
  <Slides>12</Slides>
  <Notes>12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Sibel ERKEK</dc:creator>
  <cp:lastModifiedBy>Sibel ERKEK</cp:lastModifiedBy>
  <cp:revision>1</cp:revision>
  <dcterms:created xsi:type="dcterms:W3CDTF">2017-08-25T12:16:38Z</dcterms:created>
  <dcterms:modified xsi:type="dcterms:W3CDTF">2017-08-25T12:17:21Z</dcterms:modified>
</cp:coreProperties>
</file>