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26B87-0CC7-410A-A1D9-F34855762C4B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233BB-DDFD-42BB-B501-6A75EC353E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040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74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935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522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68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98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86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22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2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66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185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24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52088-6651-4F16-BAF0-76D8415B9F30}" type="datetimeFigureOut">
              <a:rPr lang="tr-TR" smtClean="0"/>
              <a:t>25.08.2017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A44FC-BD45-4136-9024-9C3A44060C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02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60648"/>
            <a:ext cx="381000" cy="6480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75559" y="362496"/>
            <a:ext cx="291826" cy="474216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>
          <a:xfrm>
            <a:off x="0" y="260648"/>
            <a:ext cx="9144000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/>
              <a:t>PTT</a:t>
            </a:r>
            <a:endParaRPr lang="en-US" sz="2000" b="1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-9856" y="112474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tr-TR" sz="2400" b="1" dirty="0">
                <a:solidFill>
                  <a:srgbClr val="C00000"/>
                </a:solidFill>
              </a:rPr>
              <a:t>1- </a:t>
            </a:r>
            <a:r>
              <a:rPr lang="nn-NO" sz="2400" b="1" dirty="0">
                <a:solidFill>
                  <a:srgbClr val="C00000"/>
                </a:solidFill>
              </a:rPr>
              <a:t> Hayrabolu Ptt Binas</a:t>
            </a:r>
            <a:r>
              <a:rPr lang="tr-TR" sz="2400" b="1" dirty="0">
                <a:solidFill>
                  <a:srgbClr val="C00000"/>
                </a:solidFill>
              </a:rPr>
              <a:t>ı</a:t>
            </a:r>
            <a:r>
              <a:rPr lang="nn-NO" sz="2400" b="1" dirty="0">
                <a:solidFill>
                  <a:srgbClr val="C00000"/>
                </a:solidFill>
              </a:rPr>
              <a:t> İnşaat</a:t>
            </a:r>
            <a:r>
              <a:rPr lang="tr-TR" sz="2400" b="1" dirty="0">
                <a:solidFill>
                  <a:srgbClr val="C00000"/>
                </a:solidFill>
              </a:rPr>
              <a:t>ı</a:t>
            </a:r>
            <a:endParaRPr lang="nn-NO" sz="2400" b="1" dirty="0">
              <a:solidFill>
                <a:srgbClr val="C00000"/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16216" y="6309322"/>
            <a:ext cx="2133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51521" y="4437115"/>
          <a:ext cx="8568952" cy="1460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7568879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2149791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89634031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04436645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337081041"/>
                    </a:ext>
                  </a:extLst>
                </a:gridCol>
              </a:tblGrid>
              <a:tr h="619821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YATIRIMIN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YERİ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BAŞLANGIÇ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BİTİŞ TARİHİ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TUTAR(TL)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265615"/>
                  </a:ext>
                </a:extLst>
              </a:tr>
              <a:tr h="820339">
                <a:tc>
                  <a:txBody>
                    <a:bodyPr/>
                    <a:lstStyle/>
                    <a:p>
                      <a:r>
                        <a:rPr lang="it-IT" dirty="0" smtClean="0"/>
                        <a:t>Hayrabolu Ptt Binası İnşaatı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Hayrabolu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2013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2014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490.000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6693017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2" y="1988840"/>
            <a:ext cx="3385939" cy="190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82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</Words>
  <Application>Microsoft Office PowerPoint</Application>
  <PresentationFormat>Ekran Gösterisi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Sibel ERKEK</dc:creator>
  <cp:lastModifiedBy>Sibel ERKEK</cp:lastModifiedBy>
  <cp:revision>1</cp:revision>
  <dcterms:created xsi:type="dcterms:W3CDTF">2017-08-25T12:17:46Z</dcterms:created>
  <dcterms:modified xsi:type="dcterms:W3CDTF">2017-08-25T12:18:10Z</dcterms:modified>
</cp:coreProperties>
</file>