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F1EEBB-143E-4148-8901-9BF5088C6B57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82795B-9D2C-4E8C-AA99-27679BA5141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9800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17418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2226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9225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5394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75055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5618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9866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09602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67244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1287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4BDB4-C2F3-45C9-9C65-F43BC15A6CB3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F1662-901F-4FEA-B788-7D2CA0A7C2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9129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4BDB4-C2F3-45C9-9C65-F43BC15A6CB3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F1662-901F-4FEA-B788-7D2CA0A7C2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5645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4BDB4-C2F3-45C9-9C65-F43BC15A6CB3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F1662-901F-4FEA-B788-7D2CA0A7C2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1789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4BDB4-C2F3-45C9-9C65-F43BC15A6CB3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F1662-901F-4FEA-B788-7D2CA0A7C2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1455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4BDB4-C2F3-45C9-9C65-F43BC15A6CB3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F1662-901F-4FEA-B788-7D2CA0A7C2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9230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4BDB4-C2F3-45C9-9C65-F43BC15A6CB3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F1662-901F-4FEA-B788-7D2CA0A7C2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7870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4BDB4-C2F3-45C9-9C65-F43BC15A6CB3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F1662-901F-4FEA-B788-7D2CA0A7C2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572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4BDB4-C2F3-45C9-9C65-F43BC15A6CB3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F1662-901F-4FEA-B788-7D2CA0A7C2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4577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4BDB4-C2F3-45C9-9C65-F43BC15A6CB3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F1662-901F-4FEA-B788-7D2CA0A7C2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9135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4BDB4-C2F3-45C9-9C65-F43BC15A6CB3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F1662-901F-4FEA-B788-7D2CA0A7C2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4719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4BDB4-C2F3-45C9-9C65-F43BC15A6CB3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F1662-901F-4FEA-B788-7D2CA0A7C2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219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4BDB4-C2F3-45C9-9C65-F43BC15A6CB3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F1662-901F-4FEA-B788-7D2CA0A7C2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45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NAMIK KEMAL ÜNİVERSİTESİ</a:t>
            </a:r>
            <a:endParaRPr lang="tr-TR" sz="2000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-9856" y="112474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2400" b="1" dirty="0">
                <a:solidFill>
                  <a:srgbClr val="C00000"/>
                </a:solidFill>
              </a:rPr>
              <a:t>1- Fen-Edebiyat Fakültesi</a:t>
            </a:r>
            <a:endParaRPr lang="tr-TR" sz="2400" dirty="0">
              <a:solidFill>
                <a:srgbClr val="C00000"/>
              </a:solidFill>
            </a:endParaRP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1" y="4437115"/>
          <a:ext cx="8568952" cy="1460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r>
                        <a:rPr lang="tr-TR" dirty="0" smtClean="0"/>
                        <a:t>NKÜ Fen-Edebiyat Fakültesi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Süleymanpaşa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2012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2013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18.604.207</a:t>
                      </a:r>
                      <a:endParaRPr lang="tr-T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pic>
        <p:nvPicPr>
          <p:cNvPr id="12" name="Picture 2" descr="D:\birim fotoalrı\fen edebiyat fakültesi\2 (33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1162" y="1631143"/>
            <a:ext cx="3729689" cy="2424297"/>
          </a:xfrm>
          <a:prstGeom prst="rect">
            <a:avLst/>
          </a:prstGeom>
          <a:noFill/>
        </p:spPr>
      </p:pic>
      <p:pic>
        <p:nvPicPr>
          <p:cNvPr id="13" name="Picture 3" descr="D:\birim fotoalrı\fen edebiyat fakültesi\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2" y="1631143"/>
            <a:ext cx="3556337" cy="24242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437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NAMIK KEMAL ÜNİVERSİTESİ</a:t>
            </a:r>
            <a:endParaRPr lang="tr-TR" sz="2000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-9856" y="112474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2400" b="1" dirty="0">
                <a:solidFill>
                  <a:srgbClr val="C00000"/>
                </a:solidFill>
              </a:rPr>
              <a:t>10- Marmara </a:t>
            </a:r>
            <a:r>
              <a:rPr lang="tr-TR" sz="2400" b="1" dirty="0">
                <a:solidFill>
                  <a:srgbClr val="C00000"/>
                </a:solidFill>
              </a:rPr>
              <a:t>Ereğlisi MYO Binası İnce İşleri </a:t>
            </a: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10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77668" y="4782062"/>
          <a:ext cx="8568952" cy="1460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r>
                        <a:rPr lang="tr-TR" dirty="0" smtClean="0"/>
                        <a:t>Marmara Ereğlisi MYO Binası İnce İşleri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M.Ereğlisi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2017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Devam Ediyor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2.773.000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pic>
        <p:nvPicPr>
          <p:cNvPr id="13" name="Picture 2" descr="C:\Users\bütçe\Google Drive\iş klasörü\BÜTÇE HAZIRLIK\Bina Fotoları 16.08.2017\marmara ereğlisi 2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044" y="1785677"/>
            <a:ext cx="3769282" cy="2797114"/>
          </a:xfrm>
          <a:prstGeom prst="rect">
            <a:avLst/>
          </a:prstGeom>
          <a:noFill/>
        </p:spPr>
      </p:pic>
      <p:pic>
        <p:nvPicPr>
          <p:cNvPr id="14" name="Picture 3" descr="C:\Users\bütçe\Google Drive\iş klasörü\BÜTÇE HAZIRLIK\Bina Fotoları 16.08.2017\marmara ereğlisi 2 (2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8" y="1785677"/>
            <a:ext cx="3819525" cy="27817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562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NAMIK KEMAL ÜNİVERSİTESİ</a:t>
            </a:r>
            <a:endParaRPr lang="tr-TR" sz="2000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-9856" y="112474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2400" b="1" dirty="0">
                <a:solidFill>
                  <a:srgbClr val="C00000"/>
                </a:solidFill>
              </a:rPr>
              <a:t>2- 200 </a:t>
            </a:r>
            <a:r>
              <a:rPr lang="tr-TR" sz="2400" b="1" dirty="0">
                <a:solidFill>
                  <a:srgbClr val="C00000"/>
                </a:solidFill>
              </a:rPr>
              <a:t>Yataklı Araştırma Uygulama Hastanesi</a:t>
            </a:r>
          </a:p>
          <a:p>
            <a:pPr lvl="0" algn="ctr"/>
            <a:endParaRPr lang="tr-TR" sz="2400" dirty="0">
              <a:solidFill>
                <a:srgbClr val="C00000"/>
              </a:solidFill>
            </a:endParaRP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1" y="4437115"/>
          <a:ext cx="8568952" cy="1460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r>
                        <a:rPr lang="tr-TR" dirty="0" smtClean="0"/>
                        <a:t>200 Yataklı</a:t>
                      </a:r>
                      <a:r>
                        <a:rPr lang="tr-TR" baseline="0" dirty="0" smtClean="0"/>
                        <a:t> Araştırma Uygulama Hastanesi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Süleymanpaşa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2012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2015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58.249.435</a:t>
                      </a:r>
                      <a:endParaRPr lang="tr-T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pic>
        <p:nvPicPr>
          <p:cNvPr id="12" name="Picture 4" descr="C:\Users\bütçe\Google Drive\iş klasörü\BÜTÇE HAZIRLIK\Bina Fotoları 16.08.2017\Hastane 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046" y="1614051"/>
            <a:ext cx="3666155" cy="2378490"/>
          </a:xfrm>
          <a:prstGeom prst="rect">
            <a:avLst/>
          </a:prstGeom>
          <a:noFill/>
        </p:spPr>
      </p:pic>
      <p:pic>
        <p:nvPicPr>
          <p:cNvPr id="14" name="Picture 5" descr="C:\Users\bütçe\Google Drive\iş klasörü\BÜTÇE HAZIRLIK\Bina Fotoları 16.08.2017\Hastan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1614051"/>
            <a:ext cx="3645922" cy="23784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6947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NAMIK KEMAL ÜNİVERSİTESİ</a:t>
            </a:r>
            <a:endParaRPr lang="tr-TR" sz="2000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-9856" y="112474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2400" b="1" dirty="0">
                <a:solidFill>
                  <a:srgbClr val="C00000"/>
                </a:solidFill>
              </a:rPr>
              <a:t>3- Öğrenci </a:t>
            </a:r>
            <a:r>
              <a:rPr lang="tr-TR" sz="2400" b="1" dirty="0">
                <a:solidFill>
                  <a:srgbClr val="C00000"/>
                </a:solidFill>
              </a:rPr>
              <a:t>Y</a:t>
            </a:r>
            <a:r>
              <a:rPr lang="tr-TR" sz="2400" b="1" dirty="0">
                <a:solidFill>
                  <a:srgbClr val="C00000"/>
                </a:solidFill>
              </a:rPr>
              <a:t>aşam Merkezi</a:t>
            </a:r>
            <a:endParaRPr lang="tr-TR" sz="2400" dirty="0">
              <a:solidFill>
                <a:srgbClr val="C00000"/>
              </a:solidFill>
            </a:endParaRP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1" y="4437115"/>
          <a:ext cx="8568952" cy="1460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r>
                        <a:rPr lang="tr-TR" dirty="0" smtClean="0"/>
                        <a:t>NKÜ Öğrenci Yaşam Merkezi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Süleymanpaşa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2012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2014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26.504.019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pic>
        <p:nvPicPr>
          <p:cNvPr id="12" name="Resi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51663"/>
            <a:ext cx="3552452" cy="2339734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6" y="1651665"/>
            <a:ext cx="3613161" cy="233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41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NAMIK KEMAL ÜNİVERSİTESİ</a:t>
            </a:r>
            <a:endParaRPr lang="tr-TR" sz="2000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-9856" y="112474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2400" b="1" dirty="0">
                <a:solidFill>
                  <a:srgbClr val="C00000"/>
                </a:solidFill>
              </a:rPr>
              <a:t>4- Çorlu Mühendislik Fakültesi</a:t>
            </a:r>
            <a:endParaRPr lang="tr-TR" sz="2400" dirty="0">
              <a:solidFill>
                <a:srgbClr val="C00000"/>
              </a:solidFill>
            </a:endParaRP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4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1" y="4437115"/>
          <a:ext cx="8568952" cy="1460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r>
                        <a:rPr lang="tr-TR" dirty="0" smtClean="0"/>
                        <a:t>NKÜ Çorlu Mühendislik</a:t>
                      </a:r>
                      <a:r>
                        <a:rPr lang="tr-TR" baseline="0" dirty="0" smtClean="0"/>
                        <a:t> Fakültesi Ek Derslik Binası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Çorlu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2013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2014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1.528.371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pic>
        <p:nvPicPr>
          <p:cNvPr id="13" name="Picture 3" descr="C:\Users\bütçe\Google Drive\iş klasörü\BÜTÇE HAZIRLIK\Bina Fotoları 16.08.2017\ÇORLU MÜH. ek dersli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046" y="1728682"/>
            <a:ext cx="3513521" cy="2374217"/>
          </a:xfrm>
          <a:prstGeom prst="rect">
            <a:avLst/>
          </a:prstGeom>
          <a:noFill/>
        </p:spPr>
      </p:pic>
      <p:pic>
        <p:nvPicPr>
          <p:cNvPr id="14" name="Picture 2" descr="C:\Users\bütçe\Google Drive\iş klasörü\BÜTÇE HAZIRLIK\Bina Fotoları 16.08.2017\çorlu müh. ek bin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47828" y="1728680"/>
            <a:ext cx="3610744" cy="24341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3094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NAMIK KEMAL ÜNİVERSİTESİ</a:t>
            </a:r>
            <a:endParaRPr lang="tr-TR" sz="2000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-9856" y="112474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</a:rPr>
              <a:t>5- 4000 </a:t>
            </a:r>
            <a:r>
              <a:rPr lang="tr-TR" sz="2400" b="1" dirty="0">
                <a:solidFill>
                  <a:srgbClr val="C00000"/>
                </a:solidFill>
              </a:rPr>
              <a:t>Seyircili Tribün, Sentetik Atletizm Pisti, Futbol Sahası Yapım İşi</a:t>
            </a:r>
            <a:endParaRPr lang="tr-TR" sz="2400" dirty="0">
              <a:solidFill>
                <a:srgbClr val="C00000"/>
              </a:solidFill>
            </a:endParaRPr>
          </a:p>
          <a:p>
            <a:pPr lvl="0" algn="ctr"/>
            <a:endParaRPr lang="tr-TR" sz="2400" dirty="0">
              <a:solidFill>
                <a:srgbClr val="C00000"/>
              </a:solidFill>
            </a:endParaRP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5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1" y="4437113"/>
          <a:ext cx="8568952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r>
                        <a:rPr lang="tr-TR" dirty="0" smtClean="0"/>
                        <a:t>400 Seyircili Tribün,</a:t>
                      </a:r>
                      <a:r>
                        <a:rPr lang="tr-TR" baseline="0" dirty="0" smtClean="0"/>
                        <a:t> Sentetik Atletizm Pisti, Futbol Sahası Yapım İşi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Süleymanpaşa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2013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2014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20.403.362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pic>
        <p:nvPicPr>
          <p:cNvPr id="13" name="Picture 2" descr="C:\Users\bütçe\Google Drive\iş klasörü\BÜTÇE HAZIRLIK\Bina Fotoları 16.08.2017\Sta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6" y="1743075"/>
            <a:ext cx="3988693" cy="2469614"/>
          </a:xfrm>
          <a:prstGeom prst="rect">
            <a:avLst/>
          </a:prstGeom>
          <a:noFill/>
        </p:spPr>
      </p:pic>
      <p:pic>
        <p:nvPicPr>
          <p:cNvPr id="14" name="Picture 2" descr="C:\Users\bütçe\Desktop\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9509" y="1743077"/>
            <a:ext cx="3871367" cy="24635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3551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NAMIK KEMAL ÜNİVERSİTESİ</a:t>
            </a:r>
            <a:endParaRPr lang="tr-TR" sz="2000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-9856" y="112474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2400" b="1" dirty="0">
                <a:solidFill>
                  <a:srgbClr val="C00000"/>
                </a:solidFill>
              </a:rPr>
              <a:t>6- Ziraat Fakültesi</a:t>
            </a:r>
            <a:endParaRPr lang="tr-TR" sz="2400" dirty="0">
              <a:solidFill>
                <a:srgbClr val="C00000"/>
              </a:solidFill>
            </a:endParaRP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6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1" y="4437115"/>
          <a:ext cx="8568952" cy="1460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r>
                        <a:rPr lang="tr-TR" dirty="0" smtClean="0"/>
                        <a:t>NKÜ Ziraat Fakültesi Ek Binası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Süleymanpaşa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2014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2015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17.506.575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pic>
        <p:nvPicPr>
          <p:cNvPr id="12" name="Picture 2" descr="C:\Users\bütçe\Google Drive\iş klasörü\BÜTÇE HAZIRLIK\Bina Fotoları 16.08.2017\morfoloji 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8" y="1700030"/>
            <a:ext cx="3651473" cy="2437069"/>
          </a:xfrm>
          <a:prstGeom prst="rect">
            <a:avLst/>
          </a:prstGeom>
          <a:noFill/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4" y="1700030"/>
            <a:ext cx="3701041" cy="243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99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NAMIK KEMAL ÜNİVERSİTESİ</a:t>
            </a:r>
            <a:endParaRPr lang="tr-TR" sz="2000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-9856" y="112474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2400" b="1" dirty="0">
                <a:solidFill>
                  <a:srgbClr val="C00000"/>
                </a:solidFill>
              </a:rPr>
              <a:t>7- Saray-Muratlı Meslek Yüksekokulları</a:t>
            </a:r>
            <a:endParaRPr lang="tr-TR" sz="2400" dirty="0">
              <a:solidFill>
                <a:srgbClr val="C00000"/>
              </a:solidFill>
            </a:endParaRP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7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1" y="4437115"/>
          <a:ext cx="8568952" cy="1460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r>
                        <a:rPr lang="tr-TR" dirty="0" smtClean="0"/>
                        <a:t>Saray-Muratlı</a:t>
                      </a:r>
                      <a:r>
                        <a:rPr lang="tr-TR" baseline="0" dirty="0" smtClean="0"/>
                        <a:t> Meslek Yüksekokulları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Saray-Muratlı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2015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2015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4.821.686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pic>
        <p:nvPicPr>
          <p:cNvPr id="4" name="Resim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72" y="1558338"/>
            <a:ext cx="4019766" cy="266384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92" t="-1575" r="9243" b="17063"/>
          <a:stretch/>
        </p:blipFill>
        <p:spPr>
          <a:xfrm>
            <a:off x="4603970" y="1598661"/>
            <a:ext cx="4109553" cy="262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55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NAMIK KEMAL ÜNİVERSİTESİ</a:t>
            </a:r>
            <a:endParaRPr lang="tr-TR" sz="2000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-9856" y="112474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2400" b="1" dirty="0">
                <a:solidFill>
                  <a:srgbClr val="C00000"/>
                </a:solidFill>
              </a:rPr>
              <a:t>8- Ziraat Fakültesi Araştırma Ve Uygulama Çiftliği Laboratuvar Binası</a:t>
            </a:r>
            <a:endParaRPr lang="tr-TR" sz="2400" b="1" dirty="0">
              <a:solidFill>
                <a:srgbClr val="C00000"/>
              </a:solidFill>
            </a:endParaRP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8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1" y="4437113"/>
          <a:ext cx="8568952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r>
                        <a:rPr lang="tr-TR" dirty="0" smtClean="0"/>
                        <a:t>Ziraat Fakültesi Araştırma Ve Uygulama Çiftliği Laboratuvar Binası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Süleymanpaşa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2016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Devam Ediyor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2.478.000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pic>
        <p:nvPicPr>
          <p:cNvPr id="13" name="Picture 2" descr="C:\Users\bütçe\Desktop\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6" y="1978519"/>
            <a:ext cx="7224283" cy="21064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550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NAMIK KEMAL ÜNİVERSİTESİ</a:t>
            </a:r>
            <a:endParaRPr lang="tr-TR" sz="2000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-9856" y="112474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2400" b="1" dirty="0">
                <a:solidFill>
                  <a:srgbClr val="C00000"/>
                </a:solidFill>
              </a:rPr>
              <a:t>9- NKÜ </a:t>
            </a:r>
            <a:r>
              <a:rPr lang="tr-TR" sz="2400" b="1" dirty="0">
                <a:solidFill>
                  <a:srgbClr val="C00000"/>
                </a:solidFill>
              </a:rPr>
              <a:t>Kütüphane Binası Yapım İşi</a:t>
            </a: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9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1" y="4437115"/>
          <a:ext cx="8568952" cy="1460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r>
                        <a:rPr lang="tr-TR" dirty="0" smtClean="0"/>
                        <a:t>NKÜ Kütüphane Binası Yapım İşi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Süleymanpaşa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2016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Devam Ediyor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18.223.920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pic>
        <p:nvPicPr>
          <p:cNvPr id="12" name="Picture 2" descr="C:\Users\bütçe\Google Drive\iş klasörü\BÜTÇE HAZIRLIK\Bina Fotoları 16.08.2017\kütüphane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844702"/>
            <a:ext cx="3616564" cy="2362170"/>
          </a:xfrm>
          <a:prstGeom prst="rect">
            <a:avLst/>
          </a:prstGeom>
          <a:noFill/>
        </p:spPr>
      </p:pic>
      <p:pic>
        <p:nvPicPr>
          <p:cNvPr id="14" name="Picture 3" descr="C:\Users\bütçe\Google Drive\iş klasörü\BÜTÇE HAZIRLIK\Bina Fotoları 16.08.2017\kütüphane (2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1855550"/>
            <a:ext cx="3702968" cy="23728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0575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290</Words>
  <Application>Microsoft Office PowerPoint</Application>
  <PresentationFormat>Ekran Gösterisi (4:3)</PresentationFormat>
  <Paragraphs>130</Paragraphs>
  <Slides>10</Slides>
  <Notes>10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Sibel ERKEK</dc:creator>
  <cp:lastModifiedBy>Sibel ERKEK</cp:lastModifiedBy>
  <cp:revision>1</cp:revision>
  <dcterms:created xsi:type="dcterms:W3CDTF">2017-08-25T11:49:59Z</dcterms:created>
  <dcterms:modified xsi:type="dcterms:W3CDTF">2017-08-25T11:50:15Z</dcterms:modified>
</cp:coreProperties>
</file>