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BE5F-77AA-4351-A4CB-D16BAB1EB121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A948-9526-4E34-92DE-3838C62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79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19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18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58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15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26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41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98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49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36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90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5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67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B924-813A-4582-9FDD-523E66C7D4B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4B31-6CC4-45FA-8073-0D46E9231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4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İL MÜFTÜLÜĞÜ 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527552"/>
          <a:ext cx="8568952" cy="166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02698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Müftülük Hizmet Binası Ve Yatılı Kur'an Kursu</a:t>
                      </a:r>
                    </a:p>
                    <a:p>
                      <a:pPr algn="ctr"/>
                      <a:r>
                        <a:rPr lang="tr-TR" dirty="0" smtClean="0"/>
                        <a:t>               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2009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0" y="10105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1- Müftülük </a:t>
            </a:r>
            <a:r>
              <a:rPr lang="tr-TR" sz="2400" b="1" dirty="0">
                <a:solidFill>
                  <a:srgbClr val="C00000"/>
                </a:solidFill>
              </a:rPr>
              <a:t>Hizmet Binası Ve Yatılı Kur'an Kursu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654926"/>
            <a:ext cx="4716524" cy="25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Ekran Gösterisi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2017-08-25T12:07:28Z</dcterms:created>
  <dcterms:modified xsi:type="dcterms:W3CDTF">2017-08-25T12:07:46Z</dcterms:modified>
</cp:coreProperties>
</file>