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73EF-9B9F-47C4-8BB6-1B4942B397CC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F80B8-096F-4E7E-8BEA-4BB3EE7407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560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147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2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18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797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2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02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693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75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812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728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798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140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28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13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2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46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81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89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26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72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15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11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7A04-527D-4C6E-8AFD-4C9E8E17BDB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8393-E882-4327-953B-89B211CD1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661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885697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Trakya Jeotermal Enerji Aramaları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997.333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1043610" y="997646"/>
            <a:ext cx="7416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1- Trakya Jeotermal Enerji Aramaları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Batı Ve Orta Anadolu Demir Aramaları Projesi 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2.359.000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96602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10- Batı Ve Orta Anadolu Demir Aramaları Projesi 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3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Türkiye Bölgesel Ölçekli Sıvılaştırma Yatkınlık Haritaları Projesi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215.000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96602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11- Türkiye Bölgesel Ölçekli Sıvılaştırma Yatkınlık Haritaları Projesi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8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Trakya Oligosen Havzası Kömür Aramaları Projesi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35.331.000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96602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12- Trakya Oligosen Havzası Kömür Aramaları Projesi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Batı Anadolu Demir Aramaları Projesi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4.041.000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96602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13- Batı Anadolu Demir Aramaları Projesi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5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885697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Tekirdağ (Malkara)-Edirne (İpsala) Oligosen Havzası Kömür Aramaları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2.455.000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1043610" y="997646"/>
            <a:ext cx="7416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2- Tekirdağ (Malkara)-</a:t>
            </a:r>
            <a:r>
              <a:rPr lang="tr-TR" sz="2400" b="1" dirty="0">
                <a:solidFill>
                  <a:srgbClr val="C00000"/>
                </a:solidFill>
              </a:rPr>
              <a:t>E</a:t>
            </a:r>
            <a:r>
              <a:rPr lang="tr-TR" sz="2400" b="1" dirty="0">
                <a:solidFill>
                  <a:srgbClr val="C00000"/>
                </a:solidFill>
              </a:rPr>
              <a:t>dirne (İpsala) Oligosen Havzası Kömür Aramaları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18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76759" y="4335147"/>
          <a:ext cx="8568952" cy="2021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Istıranca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Masifinin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Teknoto-Straigrafik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Özellikleri Ve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Bulgaristandaki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İstiflerle Korelasyonu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477.000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1187626" y="938562"/>
            <a:ext cx="7416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3- </a:t>
            </a:r>
            <a:r>
              <a:rPr lang="tr-TR" sz="2400" b="1" dirty="0" err="1">
                <a:solidFill>
                  <a:srgbClr val="C00000"/>
                </a:solidFill>
              </a:rPr>
              <a:t>Istıranca</a:t>
            </a:r>
            <a:r>
              <a:rPr lang="tr-TR" sz="2400" b="1" dirty="0">
                <a:solidFill>
                  <a:srgbClr val="C00000"/>
                </a:solidFill>
              </a:rPr>
              <a:t> Masifinin </a:t>
            </a:r>
            <a:r>
              <a:rPr lang="tr-TR" sz="2400" b="1" dirty="0" err="1">
                <a:solidFill>
                  <a:srgbClr val="C00000"/>
                </a:solidFill>
              </a:rPr>
              <a:t>Teknoto-Straigrafik</a:t>
            </a:r>
            <a:r>
              <a:rPr lang="tr-TR" sz="2400" b="1" dirty="0">
                <a:solidFill>
                  <a:srgbClr val="C00000"/>
                </a:solidFill>
              </a:rPr>
              <a:t> Özellikleri Ve </a:t>
            </a:r>
            <a:r>
              <a:rPr lang="tr-TR" sz="2400" b="1" dirty="0" err="1">
                <a:solidFill>
                  <a:srgbClr val="C00000"/>
                </a:solidFill>
              </a:rPr>
              <a:t>Bulgaristandaki</a:t>
            </a:r>
            <a:r>
              <a:rPr lang="tr-TR" sz="2400" b="1" dirty="0">
                <a:solidFill>
                  <a:srgbClr val="C00000"/>
                </a:solidFill>
              </a:rPr>
              <a:t> İstiflerle Korelasyonu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Maden Ön Etütleri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4.603.000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899594" y="966026"/>
            <a:ext cx="7416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4- Maden Ön Etütleri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Tekirdağ (Malkara)-Edirne (İpsala) Oligosen Havzası Kömür Aramaları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3.552.000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899594" y="966026"/>
            <a:ext cx="7416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5- Tekirdağ (Malkara)-</a:t>
            </a:r>
            <a:r>
              <a:rPr lang="tr-TR" sz="2400" b="1" dirty="0">
                <a:solidFill>
                  <a:srgbClr val="C00000"/>
                </a:solidFill>
              </a:rPr>
              <a:t>E</a:t>
            </a:r>
            <a:r>
              <a:rPr lang="tr-TR" sz="2400" b="1" dirty="0">
                <a:solidFill>
                  <a:srgbClr val="C00000"/>
                </a:solidFill>
              </a:rPr>
              <a:t>dirne (İpsala) Oligosen Havzası Kömür Aramaları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Tekirdağ (Malkara)-Edirne (İpsala) Oligosen Havzası Kömür Aramaları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2.500.000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899594" y="966026"/>
            <a:ext cx="7416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6- Tekirdağ (Malkara)-</a:t>
            </a:r>
            <a:r>
              <a:rPr lang="tr-TR" sz="2400" b="1" dirty="0">
                <a:solidFill>
                  <a:srgbClr val="C00000"/>
                </a:solidFill>
              </a:rPr>
              <a:t>E</a:t>
            </a:r>
            <a:r>
              <a:rPr lang="tr-TR" sz="2400" b="1" dirty="0">
                <a:solidFill>
                  <a:srgbClr val="C00000"/>
                </a:solidFill>
              </a:rPr>
              <a:t>dirne (İpsala) Oligosen Havzası Kömür Aramaları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Türkiye Jeotermal Enerji Aramaları Projesi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1.951.000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96602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7- Türkiye Jeotermal Enerji Aramaları Projesi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Maden Ön Etütleri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5.885.000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96602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8- Maden Ön Etütleri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MTA MARMARA BÖLGE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797154"/>
          <a:ext cx="8568952" cy="149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92187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5553">
                <a:tc>
                  <a:txBody>
                    <a:bodyPr/>
                    <a:lstStyle/>
                    <a:p>
                      <a:pPr algn="l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Tekirdağ (Malkara)-Edirne (İpsala) Oligosen Havzası Kömür Aramaları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Muhtelif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9.226.000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0" y="96602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9- Tekirdağ (Malkara)-</a:t>
            </a:r>
            <a:r>
              <a:rPr lang="tr-TR" sz="2400" b="1" dirty="0">
                <a:solidFill>
                  <a:srgbClr val="C00000"/>
                </a:solidFill>
              </a:rPr>
              <a:t>E</a:t>
            </a:r>
            <a:r>
              <a:rPr lang="tr-TR" sz="2400" b="1" dirty="0">
                <a:solidFill>
                  <a:srgbClr val="C00000"/>
                </a:solidFill>
              </a:rPr>
              <a:t>dirne (İpsala) Oligosen Havzası Kömür Aramaları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7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439</Words>
  <Application>Microsoft Office PowerPoint</Application>
  <PresentationFormat>Ekran Gösterisi (4:3)</PresentationFormat>
  <Paragraphs>169</Paragraphs>
  <Slides>13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Sibel ERKEK</dc:creator>
  <cp:lastModifiedBy>Sibel ERKEK</cp:lastModifiedBy>
  <cp:revision>1</cp:revision>
  <dcterms:created xsi:type="dcterms:W3CDTF">2017-08-25T12:00:16Z</dcterms:created>
  <dcterms:modified xsi:type="dcterms:W3CDTF">2017-08-25T12:00:51Z</dcterms:modified>
</cp:coreProperties>
</file>