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67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A7B3AA-714B-4C60-8122-B350903EEA2D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67ADC0-B276-49CD-85D0-A5A020DA78E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31793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68023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9846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720616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28645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55634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51568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26754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48104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044599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757769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7262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704057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522289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4778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25023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76599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40735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905238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78310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176587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059056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89596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90450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56803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56119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60396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82477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40303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83618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01588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5639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324136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41743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485784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40546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729902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24889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79443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01552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5981413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85902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9481044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762204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0490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273977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3583270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992483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3023686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712797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4093159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263378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0322331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659715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0346075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6462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241935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0444630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556167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691510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17227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0667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82895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7332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A20A-B677-4E9D-90C4-73EB5EFB0ED7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8E27C-E764-4F37-B22E-DDAFE103E5F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9535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A20A-B677-4E9D-90C4-73EB5EFB0ED7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8E27C-E764-4F37-B22E-DDAFE103E5F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84809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A20A-B677-4E9D-90C4-73EB5EFB0ED7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8E27C-E764-4F37-B22E-DDAFE103E5F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8936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A20A-B677-4E9D-90C4-73EB5EFB0ED7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8E27C-E764-4F37-B22E-DDAFE103E5F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20301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A20A-B677-4E9D-90C4-73EB5EFB0ED7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8E27C-E764-4F37-B22E-DDAFE103E5F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2547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A20A-B677-4E9D-90C4-73EB5EFB0ED7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8E27C-E764-4F37-B22E-DDAFE103E5F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5312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A20A-B677-4E9D-90C4-73EB5EFB0ED7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8E27C-E764-4F37-B22E-DDAFE103E5F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49612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A20A-B677-4E9D-90C4-73EB5EFB0ED7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8E27C-E764-4F37-B22E-DDAFE103E5F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2670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A20A-B677-4E9D-90C4-73EB5EFB0ED7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8E27C-E764-4F37-B22E-DDAFE103E5F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3957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A20A-B677-4E9D-90C4-73EB5EFB0ED7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8E27C-E764-4F37-B22E-DDAFE103E5F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40753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9A20A-B677-4E9D-90C4-73EB5EFB0ED7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8E27C-E764-4F37-B22E-DDAFE103E5F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8974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9A20A-B677-4E9D-90C4-73EB5EFB0ED7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8E27C-E764-4F37-B22E-DDAFE103E5F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8319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image" Target="../media/image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2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2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2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2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15900" y="4641462"/>
          <a:ext cx="8532948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İstasyon Mah. 160 Öğrencili Anaokulu (Hacı Fahri </a:t>
                      </a:r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Zümbül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Anaokulu) 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Çerkezköy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2012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1.423.416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42098" y="938564"/>
            <a:ext cx="7416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1- İstasyon Mah. 160 Öğrencili Anaokulu (Hacı Fahri </a:t>
            </a:r>
            <a:r>
              <a:rPr lang="tr-TR" sz="2400" b="1" dirty="0" err="1">
                <a:solidFill>
                  <a:srgbClr val="C00000"/>
                </a:solidFill>
              </a:rPr>
              <a:t>Zümbül</a:t>
            </a:r>
            <a:r>
              <a:rPr lang="tr-TR" sz="2400" b="1" dirty="0">
                <a:solidFill>
                  <a:srgbClr val="C00000"/>
                </a:solidFill>
              </a:rPr>
              <a:t> Anaokulu) 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70" y="1815318"/>
            <a:ext cx="4298881" cy="245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1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10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4030" y="4880924"/>
          <a:ext cx="8532948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Tic. Ve San. Od. </a:t>
                      </a:r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İöo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21 Derslik Ek Bina 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Süleymanpaşa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2.401.376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42097" y="908724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10- Tic. Ve San. Od. İÖO. 21 Derslik Ek Bina </a:t>
            </a:r>
          </a:p>
        </p:txBody>
      </p:sp>
      <p:pic>
        <p:nvPicPr>
          <p:cNvPr id="12" name="Picture 2" descr="C:\Users\EVRAK01\Desktop\meb\biten+devam eden okul foto\MERKEZ TİC. VE SANAYİ (marmara ortaokulu)\DSC_07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2486" y="1713679"/>
            <a:ext cx="5539028" cy="28624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263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11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4030" y="4880924"/>
          <a:ext cx="8532948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200 Öğrencili Pansiyon Binası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Muratlı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3.000.002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42097" y="908724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11- 200 Öğrencili Pansiyon </a:t>
            </a:r>
            <a:r>
              <a:rPr lang="tr-TR" sz="2400" b="1" dirty="0">
                <a:solidFill>
                  <a:srgbClr val="C00000"/>
                </a:solidFill>
              </a:rPr>
              <a:t>Binası</a:t>
            </a:r>
            <a:endParaRPr lang="tr-TR" sz="2400" b="1" dirty="0">
              <a:solidFill>
                <a:srgbClr val="C00000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612" y="1736310"/>
            <a:ext cx="4882779" cy="277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50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12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4030" y="4880924"/>
          <a:ext cx="8532948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Fevzipaşa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21 Derslik Ortaokulu (Ek Bina)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Çerkezköy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1.954.216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42097" y="908724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12- </a:t>
            </a:r>
            <a:r>
              <a:rPr lang="tr-TR" sz="2400" b="1" dirty="0" err="1">
                <a:solidFill>
                  <a:srgbClr val="C00000"/>
                </a:solidFill>
              </a:rPr>
              <a:t>Fevzipaşa</a:t>
            </a:r>
            <a:r>
              <a:rPr lang="tr-TR" sz="2400" b="1" dirty="0">
                <a:solidFill>
                  <a:srgbClr val="C00000"/>
                </a:solidFill>
              </a:rPr>
              <a:t> 21 Derslik Ortaokulu (Ek Bina)</a:t>
            </a:r>
          </a:p>
        </p:txBody>
      </p:sp>
      <p:pic>
        <p:nvPicPr>
          <p:cNvPr id="12" name="Picture 2" descr="C:\Users\EVRAK01\Desktop\meb\biten+devam eden okul foto\ÇERKEZKÖY FEVZİPAŞA\DSCF00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1772818"/>
            <a:ext cx="5409548" cy="29204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048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13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4030" y="4880924"/>
          <a:ext cx="8532948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Kapaklı 21 Derslik Ortaokulu (</a:t>
                      </a:r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İbni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Sina İ.O)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Çerkezköy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2.114.560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42097" y="908724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13- Kapaklı 21 Derslik Ortaokulu (</a:t>
            </a:r>
            <a:r>
              <a:rPr lang="tr-TR" sz="2400" b="1" dirty="0" err="1">
                <a:solidFill>
                  <a:srgbClr val="C00000"/>
                </a:solidFill>
              </a:rPr>
              <a:t>İbni</a:t>
            </a:r>
            <a:r>
              <a:rPr lang="tr-TR" sz="2400" b="1" dirty="0">
                <a:solidFill>
                  <a:srgbClr val="C00000"/>
                </a:solidFill>
              </a:rPr>
              <a:t> Sina İ.O)</a:t>
            </a:r>
          </a:p>
        </p:txBody>
      </p:sp>
      <p:pic>
        <p:nvPicPr>
          <p:cNvPr id="12" name="Picture 3" descr="C:\Users\EVRAK01\Desktop\meb\biten+devam eden okul foto\kapaklı bahçelievler\IMG_9124.JPG"/>
          <p:cNvPicPr>
            <a:picLocks noChangeAspect="1" noChangeArrowheads="1"/>
          </p:cNvPicPr>
          <p:nvPr/>
        </p:nvPicPr>
        <p:blipFill>
          <a:blip r:embed="rId5" cstate="print"/>
          <a:srcRect l="5085" b="13376"/>
          <a:stretch>
            <a:fillRect/>
          </a:stretch>
        </p:blipFill>
        <p:spPr bwMode="auto">
          <a:xfrm>
            <a:off x="1774345" y="1698306"/>
            <a:ext cx="5595310" cy="29174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810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14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4030" y="4880924"/>
          <a:ext cx="8532948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Kapaklı Ticaret Meslek Lisesi (24 Derslik)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Çerkezköy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6.021.540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42097" y="908724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14- Kapaklı Ticaret Meslek Lisesi (24 Derslik)</a:t>
            </a:r>
          </a:p>
        </p:txBody>
      </p:sp>
      <p:pic>
        <p:nvPicPr>
          <p:cNvPr id="12" name="3 Resim" descr="E:\mes. okul foto\IMG-20160902-WA000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9692" y="1664536"/>
            <a:ext cx="5544616" cy="292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409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15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4030" y="4880924"/>
          <a:ext cx="8532948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Karaağaç Kız Meslek Lisesi (24 </a:t>
                      </a:r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Derslik+Anaokulu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Çerkezköy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4.731.800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1115620" y="908724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15- Karaağaç Kız Meslek Lisesi (24 </a:t>
            </a:r>
            <a:r>
              <a:rPr lang="tr-TR" sz="2400" b="1" dirty="0" err="1">
                <a:solidFill>
                  <a:srgbClr val="C00000"/>
                </a:solidFill>
              </a:rPr>
              <a:t>Derslik+Anaokulu</a:t>
            </a:r>
            <a:r>
              <a:rPr lang="tr-TR" sz="2400" b="1" dirty="0">
                <a:solidFill>
                  <a:srgbClr val="C00000"/>
                </a:solidFill>
              </a:rPr>
              <a:t>)</a:t>
            </a:r>
          </a:p>
        </p:txBody>
      </p:sp>
      <p:pic>
        <p:nvPicPr>
          <p:cNvPr id="12" name="3 Resim" descr="E:\mes. okul foto\IMG-20160902-WA001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4" y="1521268"/>
            <a:ext cx="6120681" cy="3240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066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16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4030" y="4880924"/>
          <a:ext cx="8532948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İmam Hatip Ortaokulu (21 Derslik)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Çerkezköy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2.062.640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1115620" y="908724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16- İmam Hatip Ortaokulu (21 Derslik)</a:t>
            </a:r>
          </a:p>
        </p:txBody>
      </p:sp>
      <p:pic>
        <p:nvPicPr>
          <p:cNvPr id="12" name="Picture 2" descr="C:\Users\EVRAK01\Desktop\meb\biten+devam eden okul foto\çerkezköy imamhatip\imamorta\DSCF0022.JPG"/>
          <p:cNvPicPr>
            <a:picLocks noChangeAspect="1" noChangeArrowheads="1"/>
          </p:cNvPicPr>
          <p:nvPr/>
        </p:nvPicPr>
        <p:blipFill>
          <a:blip r:embed="rId5" cstate="print"/>
          <a:srcRect r="5682"/>
          <a:stretch>
            <a:fillRect/>
          </a:stretch>
        </p:blipFill>
        <p:spPr bwMode="auto">
          <a:xfrm>
            <a:off x="2051722" y="1700810"/>
            <a:ext cx="5548971" cy="29797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850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17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4030" y="4880924"/>
          <a:ext cx="8532948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Reşadiye Mah. 21 Derslik Ortaokulu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Çorlu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2.093.674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79907" y="910995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17- Reşadiye Mah. 21 Derslik Ortaokulu</a:t>
            </a:r>
          </a:p>
        </p:txBody>
      </p:sp>
      <p:pic>
        <p:nvPicPr>
          <p:cNvPr id="12" name="Picture 2" descr="C:\Users\EVRAK01\Desktop\meb\biten+devam eden okul foto\reşadiye\okul ön cephe (600 x 450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44000" y="1575843"/>
            <a:ext cx="5688632" cy="29601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794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18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4030" y="4880924"/>
          <a:ext cx="8532948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Ergene Marmaracık 21 Derslik Ortaokulu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Çorlu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2.062.640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1115620" y="908724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18- Ergene Marmaracık 21 Derslik Ortaokulu</a:t>
            </a:r>
          </a:p>
        </p:txBody>
      </p:sp>
      <p:pic>
        <p:nvPicPr>
          <p:cNvPr id="12" name="Picture 2" descr="C:\Users\EVRAK01\Desktop\meb\biten+devam eden okul foto\ergene marmaracık 21 derslik\marmacik 21ders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90" y="1700808"/>
            <a:ext cx="5616625" cy="29132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209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19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4030" y="4880924"/>
          <a:ext cx="8532948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Endüstri Meslek Lisesi (40 Derslik+3 Atölye)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Çorlu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Bitti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14.249.160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1115620" y="908724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19- Endüstri Meslek Lisesi (40 Derslik+3 Atölye)</a:t>
            </a:r>
          </a:p>
        </p:txBody>
      </p:sp>
      <p:pic>
        <p:nvPicPr>
          <p:cNvPr id="12" name="3 Resim" descr="E:\mes. okul foto\IMG-20160902-WA002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28800"/>
            <a:ext cx="5904656" cy="3000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6723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15007" y="4868092"/>
          <a:ext cx="8532948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Yaşar Kaptan </a:t>
                      </a:r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Çebi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E.M.L. </a:t>
                      </a:r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Mek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Ve </a:t>
                      </a:r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Eletronik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Atölyesi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M.Ereğlisi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-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Bitti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14.300.000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42098" y="938564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2- Yaşar Kaptan </a:t>
            </a:r>
            <a:r>
              <a:rPr lang="tr-TR" sz="2400" b="1" dirty="0" err="1">
                <a:solidFill>
                  <a:srgbClr val="C00000"/>
                </a:solidFill>
              </a:rPr>
              <a:t>Çebi</a:t>
            </a:r>
            <a:r>
              <a:rPr lang="tr-TR" sz="2400" b="1" dirty="0">
                <a:solidFill>
                  <a:srgbClr val="C00000"/>
                </a:solidFill>
              </a:rPr>
              <a:t> E.M.L. </a:t>
            </a:r>
            <a:r>
              <a:rPr lang="tr-TR" sz="2400" b="1" dirty="0" err="1">
                <a:solidFill>
                  <a:srgbClr val="C00000"/>
                </a:solidFill>
              </a:rPr>
              <a:t>Mek</a:t>
            </a:r>
            <a:r>
              <a:rPr lang="tr-TR" sz="2400" b="1" dirty="0">
                <a:solidFill>
                  <a:srgbClr val="C00000"/>
                </a:solidFill>
              </a:rPr>
              <a:t>. Ve </a:t>
            </a:r>
            <a:r>
              <a:rPr lang="tr-TR" sz="2400" b="1" dirty="0" err="1">
                <a:solidFill>
                  <a:srgbClr val="C00000"/>
                </a:solidFill>
              </a:rPr>
              <a:t>Eletronik</a:t>
            </a:r>
            <a:r>
              <a:rPr lang="tr-TR" sz="2400" b="1" dirty="0">
                <a:solidFill>
                  <a:srgbClr val="C00000"/>
                </a:solidFill>
              </a:rPr>
              <a:t> Atölyesi</a:t>
            </a:r>
          </a:p>
        </p:txBody>
      </p:sp>
      <p:pic>
        <p:nvPicPr>
          <p:cNvPr id="12" name="2 Resim" descr="C:\D SÜRÜCÜ\TÜM BELGELER\MESLEK LİSELER TABLO-FOTO\SON FOTĞRAFLAR-EYLÜL 2016\15 TEMMUZ ŞEHİTLERİ MESLEKİ VE TEKNİK ANADOLU LİSESİ\IMG_068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97547" y="1627729"/>
            <a:ext cx="4905920" cy="274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529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12186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20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4030" y="4880924"/>
          <a:ext cx="8532948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Yüzüncü Yıl Mah. 21 Derslik Ortaokulu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Süleymanpaşa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2.056.150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99596" y="966474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20- Yüzüncü Yıl Mah. 21 Derslik Ortaokulu</a:t>
            </a:r>
          </a:p>
        </p:txBody>
      </p:sp>
      <p:pic>
        <p:nvPicPr>
          <p:cNvPr id="12" name="Picture 3" descr="C:\Users\EVRAK01\Desktop\meb\biten+devam eden okul foto\SÜLEYMANPAŞA 100.YIL 21 DERSLİKLİ ORT(KAZANDERELİ)\DSC_0718.JPG"/>
          <p:cNvPicPr>
            <a:picLocks noChangeAspect="1" noChangeArrowheads="1"/>
          </p:cNvPicPr>
          <p:nvPr/>
        </p:nvPicPr>
        <p:blipFill>
          <a:blip r:embed="rId5" cstate="print"/>
          <a:srcRect r="21399"/>
          <a:stretch>
            <a:fillRect/>
          </a:stretch>
        </p:blipFill>
        <p:spPr bwMode="auto">
          <a:xfrm>
            <a:off x="1547664" y="1700810"/>
            <a:ext cx="6120680" cy="28992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657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21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4030" y="4880924"/>
          <a:ext cx="8532948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Gündoğdu Mah. 21 Derslik Ortaokulu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Süleymanpaşa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2.242.000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99596" y="966474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21- Gündoğdu Mah. 21 Derslik Ortaokulu</a:t>
            </a:r>
          </a:p>
        </p:txBody>
      </p:sp>
      <p:pic>
        <p:nvPicPr>
          <p:cNvPr id="12" name="Picture 2" descr="C:\Users\EVRAK01\Desktop\meb\biten+devam eden okul foto\16-MERKEZ imam hatip lisesi\DSC_0733.JPG"/>
          <p:cNvPicPr>
            <a:picLocks noChangeAspect="1" noChangeArrowheads="1"/>
          </p:cNvPicPr>
          <p:nvPr/>
        </p:nvPicPr>
        <p:blipFill>
          <a:blip r:embed="rId5" cstate="print"/>
          <a:srcRect r="22581" b="10929"/>
          <a:stretch>
            <a:fillRect/>
          </a:stretch>
        </p:blipFill>
        <p:spPr bwMode="auto">
          <a:xfrm>
            <a:off x="1996394" y="1750373"/>
            <a:ext cx="5223225" cy="28083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385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22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305526" y="4895934"/>
          <a:ext cx="8532948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İmam Hatip Lisesi (24 Derslik)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Süleymanpaşa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4.421.460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99596" y="966474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22- İmam Hatip Lisesi (24 Derslik)</a:t>
            </a:r>
          </a:p>
        </p:txBody>
      </p:sp>
      <p:pic>
        <p:nvPicPr>
          <p:cNvPr id="12" name="1 Resim" descr="20150401_1610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31929" y="1610216"/>
            <a:ext cx="5152155" cy="295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5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23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305526" y="4895934"/>
          <a:ext cx="8532948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İmam Hatip Ortaokulu (21 Derslik)(İkmal)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Süleymanpaşa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1.467.920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99596" y="966474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23- İmam Hatip Ortaokulu (21 Derslik)(İkmal)</a:t>
            </a:r>
          </a:p>
        </p:txBody>
      </p:sp>
      <p:pic>
        <p:nvPicPr>
          <p:cNvPr id="12" name="Picture 1" descr="C:\Users\EVRAK01\Desktop\meb\biten+devam eden okul foto\15-GÜNDOĞDU 21 DERSLİKLİ ORTAOKULimam hatip ortaokulu\DSC_07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1773471"/>
            <a:ext cx="5400600" cy="27908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865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24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305526" y="4895934"/>
          <a:ext cx="8532948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Çorlu Rehberlik Araştırma Merkezi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Çorlu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2.265.600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99596" y="966474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24- Çorlu Rehberlik Araştırma </a:t>
            </a:r>
            <a:r>
              <a:rPr lang="tr-TR" sz="2400" b="1" dirty="0">
                <a:solidFill>
                  <a:srgbClr val="C00000"/>
                </a:solidFill>
              </a:rPr>
              <a:t>Merkezi</a:t>
            </a:r>
            <a:endParaRPr lang="tr-TR" sz="2400" b="1" dirty="0">
              <a:solidFill>
                <a:srgbClr val="C00000"/>
              </a:solidFill>
            </a:endParaRPr>
          </a:p>
        </p:txBody>
      </p:sp>
      <p:pic>
        <p:nvPicPr>
          <p:cNvPr id="12" name="2 Resim" descr="IMG_408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602284"/>
            <a:ext cx="5760640" cy="296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1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25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305526" y="4895934"/>
          <a:ext cx="8532948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Merkez Güzel Sanatlar Lisesi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Süleymanpaşa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2017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Devam Ediyor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19.660.000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99596" y="966474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25- Merkez Güzel Sanatlar Lisesi</a:t>
            </a:r>
          </a:p>
        </p:txBody>
      </p:sp>
    </p:spTree>
    <p:extLst>
      <p:ext uri="{BB962C8B-B14F-4D97-AF65-F5344CB8AC3E}">
        <p14:creationId xmlns:p14="http://schemas.microsoft.com/office/powerpoint/2010/main" val="112618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26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323528" y="4895934"/>
          <a:ext cx="8514946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2278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Denizcilik Meslek Lisesi Pansiyon Binası (200 </a:t>
                      </a:r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Öğr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.)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Süleymanpaşa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3.656.389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99596" y="966474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26- Denizcilik Meslek Lisesi Pansiyon Binası (200 </a:t>
            </a:r>
            <a:r>
              <a:rPr lang="tr-TR" sz="2400" b="1" dirty="0" err="1">
                <a:solidFill>
                  <a:srgbClr val="C00000"/>
                </a:solidFill>
              </a:rPr>
              <a:t>Öğr</a:t>
            </a:r>
            <a:r>
              <a:rPr lang="tr-TR" sz="2400" b="1" dirty="0">
                <a:solidFill>
                  <a:srgbClr val="C00000"/>
                </a:solidFill>
              </a:rPr>
              <a:t>.)</a:t>
            </a:r>
          </a:p>
        </p:txBody>
      </p:sp>
      <p:pic>
        <p:nvPicPr>
          <p:cNvPr id="12" name="2 Resim" descr="IMG-20160325-WA000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72818"/>
            <a:ext cx="6120680" cy="286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0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27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323528" y="4895934"/>
          <a:ext cx="8514946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2278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Saray İmam Hatip Lisesi (24 Derslik)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Saray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4.786.080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99596" y="966474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27- Saray İmam Hatip Lisesi (24 Derslik)</a:t>
            </a:r>
          </a:p>
        </p:txBody>
      </p:sp>
      <p:pic>
        <p:nvPicPr>
          <p:cNvPr id="12" name="1 Resim" descr="IMG-20161001-WA0000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47664" y="1614799"/>
            <a:ext cx="6048672" cy="295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3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28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314527" y="4573425"/>
          <a:ext cx="8514946" cy="1746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2278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Ergün Korkmaz Teknik Ve Mesleki Anadolu Lisesi Bahçesine 15 Derslik Ek Bina+2 Atölye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Hayrabolu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BAĞIŞ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99596" y="966474"/>
            <a:ext cx="7416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28- Ergün Korkmaz Teknik Ve Mesleki Anadolu Lisesi Bahçesine 15 Derslik Ek Bina+2 Atölye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434" y="1910367"/>
            <a:ext cx="5775142" cy="247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95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29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366515" y="4725148"/>
          <a:ext cx="8514946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2278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Hacı Mehmet Söylemez 100 Öğrencili Anaokulu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M.Ereğlisi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870.000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99596" y="966474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29- Hacı Mehmet Söylemez 100 Öğrencili Anaokulu</a:t>
            </a:r>
          </a:p>
        </p:txBody>
      </p:sp>
    </p:spTree>
    <p:extLst>
      <p:ext uri="{BB962C8B-B14F-4D97-AF65-F5344CB8AC3E}">
        <p14:creationId xmlns:p14="http://schemas.microsoft.com/office/powerpoint/2010/main" val="64976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24744" y="4860721"/>
          <a:ext cx="8532948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Kapaklı Belediyesi (160 </a:t>
                      </a:r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Öğr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.) Anaokulu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Çerkezköy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14.300.000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42098" y="938564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3- Kapaklı Belediyesi (160 </a:t>
            </a:r>
            <a:r>
              <a:rPr lang="tr-TR" sz="2400" b="1" dirty="0" err="1">
                <a:solidFill>
                  <a:srgbClr val="C00000"/>
                </a:solidFill>
              </a:rPr>
              <a:t>Öğr</a:t>
            </a:r>
            <a:r>
              <a:rPr lang="tr-TR" sz="2400" b="1" dirty="0">
                <a:solidFill>
                  <a:srgbClr val="C00000"/>
                </a:solidFill>
              </a:rPr>
              <a:t>.) Anaokulu</a:t>
            </a:r>
          </a:p>
        </p:txBody>
      </p:sp>
      <p:pic>
        <p:nvPicPr>
          <p:cNvPr id="12" name="Picture 2" descr="C:\Users\EVRAK01\Desktop\meb\biten+devam eden okul foto\kapaklı anaokulu\_MG_91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8" y="1670771"/>
            <a:ext cx="5359543" cy="29102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353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30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366515" y="4725148"/>
          <a:ext cx="8514946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2278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M.Ereğlisi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İmam Hatip Lisesi (24 Derslik)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M.Ereğlisi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Devam Ediyor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7.928.420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99596" y="966474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30- </a:t>
            </a:r>
            <a:r>
              <a:rPr lang="tr-TR" sz="2400" b="1" dirty="0" err="1">
                <a:solidFill>
                  <a:srgbClr val="C00000"/>
                </a:solidFill>
              </a:rPr>
              <a:t>M.Ereğlisi</a:t>
            </a:r>
            <a:r>
              <a:rPr lang="tr-TR" sz="2400" b="1" dirty="0">
                <a:solidFill>
                  <a:srgbClr val="C00000"/>
                </a:solidFill>
              </a:rPr>
              <a:t> İmam Hatip Lisesi (24 Derslik)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9432" y="1428139"/>
            <a:ext cx="5337168" cy="326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39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31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366515" y="4725148"/>
          <a:ext cx="8514946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2278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Çorlu Mesleki Ve Teknik Lise (24 Derslik)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Çorlu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Devam Ediyor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6.397.960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99596" y="966474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31- Çorlu Mesleki Ve Teknik Lise (24 Derslik)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310" y="1563710"/>
            <a:ext cx="5029390" cy="281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6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32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350530" y="4788713"/>
          <a:ext cx="8514946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2278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Süleymanpaşa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Mesleki Ve Teknik Lise (16 Derslik)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Süleymanpaşa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Bitti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7.297.120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99596" y="966474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32- </a:t>
            </a:r>
            <a:r>
              <a:rPr lang="tr-TR" sz="2400" b="1" dirty="0" err="1">
                <a:solidFill>
                  <a:srgbClr val="C00000"/>
                </a:solidFill>
              </a:rPr>
              <a:t>Süleymanpaşa</a:t>
            </a:r>
            <a:r>
              <a:rPr lang="tr-TR" sz="2400" b="1" dirty="0">
                <a:solidFill>
                  <a:srgbClr val="C00000"/>
                </a:solidFill>
              </a:rPr>
              <a:t> Mesleki Ve Teknik Lise (16 Derslik)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227" y="1500143"/>
            <a:ext cx="5379552" cy="305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8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33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350530" y="4788713"/>
          <a:ext cx="8514946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2278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Süleymanpaşa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Mesleki Ve Teknik Lise (40 Derslik)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Süleymanpaşa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Devam Ediyor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9.233.500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99596" y="966474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33- </a:t>
            </a:r>
            <a:r>
              <a:rPr lang="tr-TR" sz="2400" b="1" dirty="0" err="1">
                <a:solidFill>
                  <a:srgbClr val="C00000"/>
                </a:solidFill>
              </a:rPr>
              <a:t>Süleymanpaşa</a:t>
            </a:r>
            <a:r>
              <a:rPr lang="tr-TR" sz="2400" b="1" dirty="0">
                <a:solidFill>
                  <a:srgbClr val="C00000"/>
                </a:solidFill>
              </a:rPr>
              <a:t> Mesleki Ve Teknik Lise (40 Derslik)</a:t>
            </a: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2475" y="1577959"/>
            <a:ext cx="5671059" cy="301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6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176713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34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350530" y="4788713"/>
          <a:ext cx="8514946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2278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Çerkezköy </a:t>
                      </a:r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Kızılpınar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21 Derslikli Ortaokul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Çerkezköy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3.418.460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99596" y="966474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34- Çerkezköy </a:t>
            </a:r>
            <a:r>
              <a:rPr lang="tr-TR" sz="2400" b="1" dirty="0" err="1">
                <a:solidFill>
                  <a:srgbClr val="C00000"/>
                </a:solidFill>
              </a:rPr>
              <a:t>Kızılpınar</a:t>
            </a:r>
            <a:r>
              <a:rPr lang="tr-TR" sz="2400" b="1" dirty="0">
                <a:solidFill>
                  <a:srgbClr val="C00000"/>
                </a:solidFill>
              </a:rPr>
              <a:t> 21 Derslikli Ortaokul</a:t>
            </a: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887" y="1632592"/>
            <a:ext cx="5136232" cy="295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83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35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350530" y="4788713"/>
          <a:ext cx="8514946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2278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Çorlu Muhittin Mahallesi 21 Derslikli İlkokul Şehit Akın Acar İlkokulu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Çorlu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2017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4.033.800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-131927" y="966474"/>
            <a:ext cx="9430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35- Çorlu Muhittin Mahallesi 21 Derslikli İlkokul Şehit Akın Acar İlkokulu</a:t>
            </a: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628800"/>
            <a:ext cx="5064224" cy="282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5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36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350530" y="4788713"/>
          <a:ext cx="8514946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2278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Kapaklı Anaokulu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Kapaklı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2017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1.609.520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99596" y="966474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36- Kapaklı Anaokulu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700808"/>
            <a:ext cx="5115046" cy="283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7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37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350530" y="4788713"/>
          <a:ext cx="8514946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2278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Vali </a:t>
                      </a:r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Ş.Engin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İlkokulu Bahçesine 3 Derslikli Anasınıfı 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Kapaklı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218.300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99596" y="966474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37- Vali </a:t>
            </a:r>
            <a:r>
              <a:rPr lang="tr-TR" sz="2400" b="1" dirty="0" err="1">
                <a:solidFill>
                  <a:srgbClr val="C00000"/>
                </a:solidFill>
              </a:rPr>
              <a:t>Ş.Engin</a:t>
            </a:r>
            <a:r>
              <a:rPr lang="tr-TR" sz="2400" b="1" dirty="0">
                <a:solidFill>
                  <a:srgbClr val="C00000"/>
                </a:solidFill>
              </a:rPr>
              <a:t> İlkokulu Bahçesine 3 Derslikli Anasınıfı </a:t>
            </a:r>
          </a:p>
        </p:txBody>
      </p:sp>
    </p:spTree>
    <p:extLst>
      <p:ext uri="{BB962C8B-B14F-4D97-AF65-F5344CB8AC3E}">
        <p14:creationId xmlns:p14="http://schemas.microsoft.com/office/powerpoint/2010/main" val="206649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38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350530" y="4788713"/>
          <a:ext cx="8514946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2278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Marmaracık İlkokulu Bahçesine 2 Derslikli Anasınıfı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Ergene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250.000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99592" y="966474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38- Marmaracık İlkokulu Bahçesine 2 Derslikli Anasınıfı</a:t>
            </a:r>
          </a:p>
        </p:txBody>
      </p:sp>
    </p:spTree>
    <p:extLst>
      <p:ext uri="{BB962C8B-B14F-4D97-AF65-F5344CB8AC3E}">
        <p14:creationId xmlns:p14="http://schemas.microsoft.com/office/powerpoint/2010/main" val="424729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39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350530" y="4788713"/>
          <a:ext cx="8514946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2278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A.Rıza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İşbilen İlkokul Bahçesine 2 Derslikli Anasınıfı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Ergene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250.000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99592" y="966474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39- </a:t>
            </a:r>
            <a:r>
              <a:rPr lang="tr-TR" sz="2400" b="1" dirty="0" err="1">
                <a:solidFill>
                  <a:srgbClr val="C00000"/>
                </a:solidFill>
              </a:rPr>
              <a:t>A.Rıza</a:t>
            </a:r>
            <a:r>
              <a:rPr lang="tr-TR" sz="2400" b="1" dirty="0">
                <a:solidFill>
                  <a:srgbClr val="C00000"/>
                </a:solidFill>
              </a:rPr>
              <a:t> İşbilen İlkokul Bahçesine 2 Derslikli Anasınıfı</a:t>
            </a:r>
          </a:p>
        </p:txBody>
      </p:sp>
    </p:spTree>
    <p:extLst>
      <p:ext uri="{BB962C8B-B14F-4D97-AF65-F5344CB8AC3E}">
        <p14:creationId xmlns:p14="http://schemas.microsoft.com/office/powerpoint/2010/main" val="74799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4031" y="4868092"/>
          <a:ext cx="8532948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Toki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Kapaklı </a:t>
                      </a:r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Çpl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16 Derslik (Bakanlık)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Çerkezköy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2012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3.988.400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42098" y="938564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4- </a:t>
            </a:r>
            <a:r>
              <a:rPr lang="tr-TR" sz="2400" b="1" dirty="0" err="1">
                <a:solidFill>
                  <a:srgbClr val="C00000"/>
                </a:solidFill>
              </a:rPr>
              <a:t>Toki</a:t>
            </a:r>
            <a:r>
              <a:rPr lang="tr-TR" sz="2400" b="1" dirty="0">
                <a:solidFill>
                  <a:srgbClr val="C00000"/>
                </a:solidFill>
              </a:rPr>
              <a:t> Kapaklı </a:t>
            </a:r>
            <a:r>
              <a:rPr lang="tr-TR" sz="2400" b="1" dirty="0" err="1">
                <a:solidFill>
                  <a:srgbClr val="C00000"/>
                </a:solidFill>
              </a:rPr>
              <a:t>Çpl</a:t>
            </a:r>
            <a:r>
              <a:rPr lang="tr-TR" sz="2400" b="1" dirty="0">
                <a:solidFill>
                  <a:srgbClr val="C00000"/>
                </a:solidFill>
              </a:rPr>
              <a:t>. 16 Derslik (Bakanlık)</a:t>
            </a:r>
          </a:p>
        </p:txBody>
      </p:sp>
      <p:pic>
        <p:nvPicPr>
          <p:cNvPr id="12" name="Picture 2" descr="C:\Users\EVRAK01\Desktop\meb\biten+devam eden okul foto\KAPAKLI ÇPL TOKİ\IMG_20140218_163146.jpg"/>
          <p:cNvPicPr>
            <a:picLocks noChangeAspect="1" noChangeArrowheads="1"/>
          </p:cNvPicPr>
          <p:nvPr/>
        </p:nvPicPr>
        <p:blipFill>
          <a:blip r:embed="rId5" cstate="print"/>
          <a:srcRect r="11325"/>
          <a:stretch>
            <a:fillRect/>
          </a:stretch>
        </p:blipFill>
        <p:spPr bwMode="auto">
          <a:xfrm>
            <a:off x="1691680" y="1700808"/>
            <a:ext cx="5753460" cy="28815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694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40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350530" y="4788713"/>
          <a:ext cx="8514946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2278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Furtuni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Ve </a:t>
                      </a:r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İsak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Pinhas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Ortaokulu Spor Salonu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Çorlu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2017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BAĞIŞ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0" y="93856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40- </a:t>
            </a:r>
            <a:r>
              <a:rPr lang="tr-TR" sz="2400" b="1" dirty="0" err="1">
                <a:solidFill>
                  <a:srgbClr val="C00000"/>
                </a:solidFill>
              </a:rPr>
              <a:t>Furtuni</a:t>
            </a:r>
            <a:r>
              <a:rPr lang="tr-TR" sz="2400" b="1" dirty="0">
                <a:solidFill>
                  <a:srgbClr val="C00000"/>
                </a:solidFill>
              </a:rPr>
              <a:t> Ve </a:t>
            </a:r>
            <a:r>
              <a:rPr lang="tr-TR" sz="2400" b="1" dirty="0" err="1">
                <a:solidFill>
                  <a:srgbClr val="C00000"/>
                </a:solidFill>
              </a:rPr>
              <a:t>İsak</a:t>
            </a:r>
            <a:r>
              <a:rPr lang="tr-TR" sz="2400" b="1" dirty="0">
                <a:solidFill>
                  <a:srgbClr val="C00000"/>
                </a:solidFill>
              </a:rPr>
              <a:t> </a:t>
            </a:r>
            <a:r>
              <a:rPr lang="tr-TR" sz="2400" b="1" dirty="0" err="1">
                <a:solidFill>
                  <a:srgbClr val="C00000"/>
                </a:solidFill>
              </a:rPr>
              <a:t>Pinhas</a:t>
            </a:r>
            <a:r>
              <a:rPr lang="tr-TR" sz="2400" b="1" dirty="0">
                <a:solidFill>
                  <a:srgbClr val="C00000"/>
                </a:solidFill>
              </a:rPr>
              <a:t> Ortaokulu Spor Salonu</a:t>
            </a:r>
            <a:endParaRPr lang="tr-TR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95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41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350530" y="4788713"/>
          <a:ext cx="8514946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2278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İmam Hatip Lisesi Tatbikat Camii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Süleymanpaşa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Devam Ediyor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BAĞIŞ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1125960" y="938564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41- İmam Hatip Lisesi Tatbikat Camii</a:t>
            </a:r>
          </a:p>
        </p:txBody>
      </p:sp>
    </p:spTree>
    <p:extLst>
      <p:ext uri="{BB962C8B-B14F-4D97-AF65-F5344CB8AC3E}">
        <p14:creationId xmlns:p14="http://schemas.microsoft.com/office/powerpoint/2010/main" val="364001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42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368300" y="3786509"/>
          <a:ext cx="8514946" cy="25698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2278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Ersan Çelebi (%51)-Hayrabolu İmam Hatip Okulları Yaptırma Yaşatma Derneği (%49) Anadolu İmam Hatip Lisesi Bahçesine Uygulama Mescidi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Hayrabolu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Devam Ediyor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850.000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-391236" y="910369"/>
            <a:ext cx="9949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42- Ersan Çelebi (%51)-Hayrabolu İmam Hatip Okulları Yaptırma Yaşatma Derneği (%49) Anadolu İmam Hatip Lisesi Bahçesine Uygulama Mescidi</a:t>
            </a:r>
          </a:p>
        </p:txBody>
      </p:sp>
    </p:spTree>
    <p:extLst>
      <p:ext uri="{BB962C8B-B14F-4D97-AF65-F5344CB8AC3E}">
        <p14:creationId xmlns:p14="http://schemas.microsoft.com/office/powerpoint/2010/main" val="68165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43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368300" y="4725148"/>
          <a:ext cx="8514946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2278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 Derslikli Fen Lisesi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Çerkezköy 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Devam Ediyor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BAĞIŞ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791580" y="932884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43- 16 Derslikli Fen Lisesi</a:t>
            </a:r>
          </a:p>
        </p:txBody>
      </p:sp>
    </p:spTree>
    <p:extLst>
      <p:ext uri="{BB962C8B-B14F-4D97-AF65-F5344CB8AC3E}">
        <p14:creationId xmlns:p14="http://schemas.microsoft.com/office/powerpoint/2010/main" val="31704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44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368300" y="4725148"/>
          <a:ext cx="8514946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2278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 Derslikli İlkokul </a:t>
                      </a:r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Bşb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Gazi Mustafa Kemal Ortaokulu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Çerkezköy 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2.765.920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971600" y="910369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44- 21 Derslikli İlkokul </a:t>
            </a:r>
            <a:r>
              <a:rPr lang="tr-TR" sz="2400" b="1" dirty="0" err="1">
                <a:solidFill>
                  <a:srgbClr val="C00000"/>
                </a:solidFill>
              </a:rPr>
              <a:t>Bşb</a:t>
            </a:r>
            <a:r>
              <a:rPr lang="tr-TR" sz="2400" b="1" dirty="0">
                <a:solidFill>
                  <a:srgbClr val="C00000"/>
                </a:solidFill>
              </a:rPr>
              <a:t>. Gazi Mustafa Kemal Ortaokulu</a:t>
            </a:r>
          </a:p>
        </p:txBody>
      </p:sp>
    </p:spTree>
    <p:extLst>
      <p:ext uri="{BB962C8B-B14F-4D97-AF65-F5344CB8AC3E}">
        <p14:creationId xmlns:p14="http://schemas.microsoft.com/office/powerpoint/2010/main" val="143000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45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395535" y="4725148"/>
          <a:ext cx="8487710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5042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 Derslikli Spor Lisesi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Çorlu 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Bitti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BÜYÜKŞEHİR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58970" y="938564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45- 24 Derslikli Spor Lisesi</a:t>
            </a:r>
          </a:p>
        </p:txBody>
      </p:sp>
    </p:spTree>
    <p:extLst>
      <p:ext uri="{BB962C8B-B14F-4D97-AF65-F5344CB8AC3E}">
        <p14:creationId xmlns:p14="http://schemas.microsoft.com/office/powerpoint/2010/main" val="105441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46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395535" y="4725148"/>
          <a:ext cx="8487710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5042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 Derslikli İlkokul </a:t>
                      </a:r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Bşb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Cumhuriyet İlkokulu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Ergene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2017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BÜYÜKŞEHİR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971600" y="910369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46- 24 Derslikli İlkokul </a:t>
            </a:r>
            <a:r>
              <a:rPr lang="tr-TR" sz="2400" b="1" dirty="0" err="1">
                <a:solidFill>
                  <a:srgbClr val="C00000"/>
                </a:solidFill>
              </a:rPr>
              <a:t>Bşb</a:t>
            </a:r>
            <a:r>
              <a:rPr lang="tr-TR" sz="2400" b="1" dirty="0">
                <a:solidFill>
                  <a:srgbClr val="C00000"/>
                </a:solidFill>
              </a:rPr>
              <a:t>. Cumhuriyet İlkokulu</a:t>
            </a:r>
          </a:p>
        </p:txBody>
      </p:sp>
    </p:spTree>
    <p:extLst>
      <p:ext uri="{BB962C8B-B14F-4D97-AF65-F5344CB8AC3E}">
        <p14:creationId xmlns:p14="http://schemas.microsoft.com/office/powerpoint/2010/main" val="9005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47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395535" y="4725148"/>
          <a:ext cx="8487710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5042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Kapalı Spor Salonu </a:t>
                      </a:r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Bşb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Atatürk Spor Salonu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Hayrabolu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1.626.040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971600" y="910369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47- Kapalı Spor Salonu </a:t>
            </a:r>
            <a:r>
              <a:rPr lang="tr-TR" sz="2400" b="1" dirty="0" err="1">
                <a:solidFill>
                  <a:srgbClr val="C00000"/>
                </a:solidFill>
              </a:rPr>
              <a:t>Bşb</a:t>
            </a:r>
            <a:r>
              <a:rPr lang="tr-TR" sz="2400" b="1" dirty="0">
                <a:solidFill>
                  <a:srgbClr val="C00000"/>
                </a:solidFill>
              </a:rPr>
              <a:t>. Atatürk Spor Salonu</a:t>
            </a:r>
          </a:p>
        </p:txBody>
      </p:sp>
    </p:spTree>
    <p:extLst>
      <p:ext uri="{BB962C8B-B14F-4D97-AF65-F5344CB8AC3E}">
        <p14:creationId xmlns:p14="http://schemas.microsoft.com/office/powerpoint/2010/main" val="288756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48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395535" y="4725148"/>
          <a:ext cx="8487710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5042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 </a:t>
                      </a:r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Deslikli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Ortaokul </a:t>
                      </a:r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Bşb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İsmet İnönü İlkokulu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Kapaklı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6.637.500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971600" y="910369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48- 40 </a:t>
            </a:r>
            <a:r>
              <a:rPr lang="tr-TR" sz="2400" b="1" dirty="0" err="1">
                <a:solidFill>
                  <a:srgbClr val="C00000"/>
                </a:solidFill>
              </a:rPr>
              <a:t>Deslikli</a:t>
            </a:r>
            <a:r>
              <a:rPr lang="tr-TR" sz="2400" b="1" dirty="0">
                <a:solidFill>
                  <a:srgbClr val="C00000"/>
                </a:solidFill>
              </a:rPr>
              <a:t> Ortaokul </a:t>
            </a:r>
            <a:r>
              <a:rPr lang="tr-TR" sz="2400" b="1" dirty="0" err="1">
                <a:solidFill>
                  <a:srgbClr val="C00000"/>
                </a:solidFill>
              </a:rPr>
              <a:t>Bşb</a:t>
            </a:r>
            <a:r>
              <a:rPr lang="tr-TR" sz="2400" b="1" dirty="0">
                <a:solidFill>
                  <a:srgbClr val="C00000"/>
                </a:solidFill>
              </a:rPr>
              <a:t>. İsmet İnönü İlkokulu</a:t>
            </a:r>
          </a:p>
        </p:txBody>
      </p:sp>
    </p:spTree>
    <p:extLst>
      <p:ext uri="{BB962C8B-B14F-4D97-AF65-F5344CB8AC3E}">
        <p14:creationId xmlns:p14="http://schemas.microsoft.com/office/powerpoint/2010/main" val="137723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49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395535" y="4725148"/>
          <a:ext cx="8487710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5042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r>
                        <a:rPr lang="tr-TR" sz="180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Derslikli Ortaokul </a:t>
                      </a:r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Bşb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Orhan </a:t>
                      </a:r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Öztrak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Ortaokulu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Malkara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2017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3.481.000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971600" y="910369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49- 21 Derslikli Ortaokul </a:t>
            </a:r>
            <a:r>
              <a:rPr lang="tr-TR" sz="2400" b="1" dirty="0" err="1">
                <a:solidFill>
                  <a:srgbClr val="C00000"/>
                </a:solidFill>
              </a:rPr>
              <a:t>Bşb</a:t>
            </a:r>
            <a:r>
              <a:rPr lang="tr-TR" sz="2400" b="1" dirty="0">
                <a:solidFill>
                  <a:srgbClr val="C00000"/>
                </a:solidFill>
              </a:rPr>
              <a:t>. Orhan </a:t>
            </a:r>
            <a:r>
              <a:rPr lang="tr-TR" sz="2400" b="1" dirty="0" err="1">
                <a:solidFill>
                  <a:srgbClr val="C00000"/>
                </a:solidFill>
              </a:rPr>
              <a:t>Öztrak</a:t>
            </a:r>
            <a:r>
              <a:rPr lang="tr-TR" sz="2400" b="1" dirty="0">
                <a:solidFill>
                  <a:srgbClr val="C00000"/>
                </a:solidFill>
              </a:rPr>
              <a:t> Ortaokulu</a:t>
            </a:r>
          </a:p>
        </p:txBody>
      </p:sp>
    </p:spTree>
    <p:extLst>
      <p:ext uri="{BB962C8B-B14F-4D97-AF65-F5344CB8AC3E}">
        <p14:creationId xmlns:p14="http://schemas.microsoft.com/office/powerpoint/2010/main" val="57054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5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32695" y="4880924"/>
          <a:ext cx="8532948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Küme Evleri 21 Derslik İlköğretim Okulu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Çorlu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2012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2.270.906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42097" y="908724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5- Küme Evleri 21 Derslik İlköğretim Okulu</a:t>
            </a:r>
          </a:p>
        </p:txBody>
      </p:sp>
      <p:pic>
        <p:nvPicPr>
          <p:cNvPr id="12" name="6 Resim" descr="ERGENE İLKOKULU 201401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46386" y="1583860"/>
            <a:ext cx="5208240" cy="308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5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50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395535" y="4725148"/>
          <a:ext cx="8487710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5042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 Derslikli İlkokul </a:t>
                      </a:r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Bşb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Cumhuriyet İlkokulu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Muratlı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2.686.860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971600" y="910369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50- </a:t>
            </a:r>
            <a:r>
              <a:rPr lang="tr-TR" sz="2400" b="1" dirty="0">
                <a:solidFill>
                  <a:srgbClr val="C00000"/>
                </a:solidFill>
              </a:rPr>
              <a:t>21 Derslikli İlkokul </a:t>
            </a:r>
            <a:r>
              <a:rPr lang="tr-TR" sz="2400" b="1" dirty="0" err="1">
                <a:solidFill>
                  <a:srgbClr val="C00000"/>
                </a:solidFill>
              </a:rPr>
              <a:t>Bşb</a:t>
            </a:r>
            <a:r>
              <a:rPr lang="tr-TR" sz="2400" b="1" dirty="0">
                <a:solidFill>
                  <a:srgbClr val="C00000"/>
                </a:solidFill>
              </a:rPr>
              <a:t>. Cumhuriyet İlkokulu</a:t>
            </a:r>
          </a:p>
        </p:txBody>
      </p:sp>
    </p:spTree>
    <p:extLst>
      <p:ext uri="{BB962C8B-B14F-4D97-AF65-F5344CB8AC3E}">
        <p14:creationId xmlns:p14="http://schemas.microsoft.com/office/powerpoint/2010/main" val="268695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51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395535" y="4725148"/>
          <a:ext cx="8487710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5042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 Derslikli Mesleki Ve Teknik Lise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Saray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-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Devam Ediyor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BÜYÜKŞEHİR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791580" y="910815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51- </a:t>
            </a:r>
            <a:r>
              <a:rPr lang="tr-TR" sz="2400" b="1" dirty="0">
                <a:solidFill>
                  <a:srgbClr val="C00000"/>
                </a:solidFill>
              </a:rPr>
              <a:t>40 Derslikli Mesleki Ve Teknik Lise</a:t>
            </a:r>
          </a:p>
        </p:txBody>
      </p:sp>
    </p:spTree>
    <p:extLst>
      <p:ext uri="{BB962C8B-B14F-4D97-AF65-F5344CB8AC3E}">
        <p14:creationId xmlns:p14="http://schemas.microsoft.com/office/powerpoint/2010/main" val="424717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52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395535" y="4725148"/>
          <a:ext cx="8487710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5042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 Derslikli İlkokul </a:t>
                      </a:r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Bşb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Enver Salihoğlu Ortaokulu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Süleymanpaşa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3.160.691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791580" y="910815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52- </a:t>
            </a:r>
            <a:r>
              <a:rPr lang="tr-TR" sz="2400" b="1" dirty="0">
                <a:solidFill>
                  <a:srgbClr val="C00000"/>
                </a:solidFill>
              </a:rPr>
              <a:t>21 Derslikli İlkokul </a:t>
            </a:r>
            <a:r>
              <a:rPr lang="tr-TR" sz="2400" b="1" dirty="0" err="1">
                <a:solidFill>
                  <a:srgbClr val="C00000"/>
                </a:solidFill>
              </a:rPr>
              <a:t>Bşb</a:t>
            </a:r>
            <a:r>
              <a:rPr lang="tr-TR" sz="2400" b="1" dirty="0">
                <a:solidFill>
                  <a:srgbClr val="C00000"/>
                </a:solidFill>
              </a:rPr>
              <a:t>. Enver Salihoğlu Ortaokulu</a:t>
            </a:r>
          </a:p>
        </p:txBody>
      </p:sp>
    </p:spTree>
    <p:extLst>
      <p:ext uri="{BB962C8B-B14F-4D97-AF65-F5344CB8AC3E}">
        <p14:creationId xmlns:p14="http://schemas.microsoft.com/office/powerpoint/2010/main" val="283805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53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395541" y="4860721"/>
          <a:ext cx="8359879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7211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r>
                        <a:rPr lang="tr-TR" sz="180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Derslikli İlkokul </a:t>
                      </a:r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Bşb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17 Kasım İlkokulu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Şarköy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2017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3.256.800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791580" y="910815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53- </a:t>
            </a:r>
            <a:r>
              <a:rPr lang="tr-TR" sz="2400" b="1" dirty="0">
                <a:solidFill>
                  <a:srgbClr val="C00000"/>
                </a:solidFill>
              </a:rPr>
              <a:t>21 Derslikli İlkokul </a:t>
            </a:r>
            <a:r>
              <a:rPr lang="tr-TR" sz="2400" b="1" dirty="0" err="1">
                <a:solidFill>
                  <a:srgbClr val="C00000"/>
                </a:solidFill>
              </a:rPr>
              <a:t>Bşb</a:t>
            </a:r>
            <a:r>
              <a:rPr lang="tr-TR" sz="2400" b="1" dirty="0">
                <a:solidFill>
                  <a:srgbClr val="C00000"/>
                </a:solidFill>
              </a:rPr>
              <a:t>. 17 Kasım İlkokulu</a:t>
            </a:r>
          </a:p>
        </p:txBody>
      </p:sp>
    </p:spTree>
    <p:extLst>
      <p:ext uri="{BB962C8B-B14F-4D97-AF65-F5344CB8AC3E}">
        <p14:creationId xmlns:p14="http://schemas.microsoft.com/office/powerpoint/2010/main" val="116090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54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395535" y="4725148"/>
          <a:ext cx="8487710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5042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 Derslikli İlkokul-ortaokul (</a:t>
                      </a:r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Toki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Süleymanpaşa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-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TOKİ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791580" y="910815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54- </a:t>
            </a:r>
            <a:r>
              <a:rPr lang="tr-TR" sz="2400" b="1" dirty="0">
                <a:solidFill>
                  <a:srgbClr val="C00000"/>
                </a:solidFill>
              </a:rPr>
              <a:t>24 Derslikli İlkokul-Ortaokul (</a:t>
            </a:r>
            <a:r>
              <a:rPr lang="tr-TR" sz="2400" b="1" dirty="0" err="1">
                <a:solidFill>
                  <a:srgbClr val="C00000"/>
                </a:solidFill>
              </a:rPr>
              <a:t>Toki</a:t>
            </a:r>
            <a:r>
              <a:rPr lang="tr-TR" sz="2400" b="1" dirty="0">
                <a:solidFill>
                  <a:srgbClr val="C00000"/>
                </a:solidFill>
              </a:rPr>
              <a:t>)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744" y="1498034"/>
            <a:ext cx="5258512" cy="299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1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55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395535" y="4725148"/>
          <a:ext cx="8487710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5042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Mustafa Baykuş İlkokul Bahçesine 3 Derslikli Anasınıfı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Çerkezköy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250.000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791580" y="910815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55- </a:t>
            </a:r>
            <a:r>
              <a:rPr lang="tr-TR" sz="2400" b="1" dirty="0">
                <a:solidFill>
                  <a:srgbClr val="C00000"/>
                </a:solidFill>
              </a:rPr>
              <a:t>Mustafa Baykuş İlkokul Bahçesine 3 Derslikli Anasınıfı</a:t>
            </a:r>
          </a:p>
        </p:txBody>
      </p:sp>
    </p:spTree>
    <p:extLst>
      <p:ext uri="{BB962C8B-B14F-4D97-AF65-F5344CB8AC3E}">
        <p14:creationId xmlns:p14="http://schemas.microsoft.com/office/powerpoint/2010/main" val="339740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56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395535" y="4725148"/>
          <a:ext cx="8487710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5042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Sanayiciler İlkokul Bahçesine 6 Derslikli Anasınıfı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Kapaklı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550.000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791580" y="910815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56- </a:t>
            </a:r>
            <a:r>
              <a:rPr lang="tr-TR" sz="2400" b="1" dirty="0">
                <a:solidFill>
                  <a:srgbClr val="C00000"/>
                </a:solidFill>
              </a:rPr>
              <a:t>Sanayiciler İlkokul Bahçesine 6 Derslikli Anasınıfı</a:t>
            </a:r>
          </a:p>
        </p:txBody>
      </p:sp>
    </p:spTree>
    <p:extLst>
      <p:ext uri="{BB962C8B-B14F-4D97-AF65-F5344CB8AC3E}">
        <p14:creationId xmlns:p14="http://schemas.microsoft.com/office/powerpoint/2010/main" val="133501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57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395535" y="4725148"/>
          <a:ext cx="8487710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5042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Halk Eğitim Merkezi (12 Derslik)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Çorlu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-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Devam</a:t>
                      </a:r>
                      <a:r>
                        <a:rPr lang="tr-TR" baseline="0" dirty="0" smtClean="0"/>
                        <a:t> Ediyor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4.900.000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791580" y="910815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57- </a:t>
            </a:r>
            <a:r>
              <a:rPr lang="tr-TR" sz="2400" b="1" dirty="0">
                <a:solidFill>
                  <a:srgbClr val="C00000"/>
                </a:solidFill>
              </a:rPr>
              <a:t>Halk Eğitim Merkezi (12 Derslik)</a:t>
            </a:r>
          </a:p>
        </p:txBody>
      </p:sp>
    </p:spTree>
    <p:extLst>
      <p:ext uri="{BB962C8B-B14F-4D97-AF65-F5344CB8AC3E}">
        <p14:creationId xmlns:p14="http://schemas.microsoft.com/office/powerpoint/2010/main" val="175202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58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395535" y="4725148"/>
          <a:ext cx="8487710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5042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İmam Hatip Lisesi (24 Derslik)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Çerkezköy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-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Devam Ediyor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8.950.000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791580" y="910815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58- </a:t>
            </a:r>
            <a:r>
              <a:rPr lang="tr-TR" sz="2400" b="1" dirty="0">
                <a:solidFill>
                  <a:srgbClr val="C00000"/>
                </a:solidFill>
              </a:rPr>
              <a:t>İmam Hatip Lisesi (24 Derslik)</a:t>
            </a:r>
          </a:p>
        </p:txBody>
      </p:sp>
    </p:spTree>
    <p:extLst>
      <p:ext uri="{BB962C8B-B14F-4D97-AF65-F5344CB8AC3E}">
        <p14:creationId xmlns:p14="http://schemas.microsoft.com/office/powerpoint/2010/main" val="201612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59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395535" y="4725148"/>
          <a:ext cx="8487710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5042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İmam Hatip Lisesi (24 Derslik)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Kapaklı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-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Devam Ediyor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8.950.000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791580" y="910815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59- </a:t>
            </a:r>
            <a:r>
              <a:rPr lang="tr-TR" sz="2400" b="1" dirty="0">
                <a:solidFill>
                  <a:srgbClr val="C00000"/>
                </a:solidFill>
              </a:rPr>
              <a:t>İmam Hatip Lisesi (24 Derslik)</a:t>
            </a:r>
          </a:p>
        </p:txBody>
      </p:sp>
    </p:spTree>
    <p:extLst>
      <p:ext uri="{BB962C8B-B14F-4D97-AF65-F5344CB8AC3E}">
        <p14:creationId xmlns:p14="http://schemas.microsoft.com/office/powerpoint/2010/main" val="46756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6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15900" y="4868092"/>
          <a:ext cx="8532948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Çorlu Merkez 100 Öğrencili (Erguvan Anaokulu)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Çorlu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566.008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42097" y="908724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6- Çorlu Merkez 100 Öğrencili (Erguvan Anaokulu)</a:t>
            </a:r>
          </a:p>
        </p:txBody>
      </p:sp>
      <p:pic>
        <p:nvPicPr>
          <p:cNvPr id="12" name="Picture 2" descr="C:\Users\user\Desktop\BELGELERİM\Okul Resimleri\ÇORLU\ÇORLU EYLÜL 2013\Başöğretmen_Anaokulu\DSCN77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3884" y="1604321"/>
            <a:ext cx="5136232" cy="30298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637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60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395535" y="4725148"/>
          <a:ext cx="8487710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5042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Mesleki Ve Teknik Lise (24 Ek Derslik)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Ergene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-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Devam Ediyor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7.550.000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791580" y="910815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60- </a:t>
            </a:r>
            <a:r>
              <a:rPr lang="tr-TR" sz="2400" b="1" dirty="0">
                <a:solidFill>
                  <a:srgbClr val="C00000"/>
                </a:solidFill>
              </a:rPr>
              <a:t>Mesleki Ve Teknik Lise (24 Ek Derslik)</a:t>
            </a:r>
          </a:p>
        </p:txBody>
      </p:sp>
    </p:spTree>
    <p:extLst>
      <p:ext uri="{BB962C8B-B14F-4D97-AF65-F5344CB8AC3E}">
        <p14:creationId xmlns:p14="http://schemas.microsoft.com/office/powerpoint/2010/main" val="341007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61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395535" y="4725148"/>
          <a:ext cx="8487710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5042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İstasyon Mah. 24 Derslikli Ortaokul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Çerkezköy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-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Devam Ediyor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10.204.918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791580" y="910815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61- </a:t>
            </a:r>
            <a:r>
              <a:rPr lang="tr-TR" sz="2400" b="1" dirty="0">
                <a:solidFill>
                  <a:srgbClr val="C00000"/>
                </a:solidFill>
              </a:rPr>
              <a:t>İstasyon Mah. 24 Derslikli Ortaokul</a:t>
            </a:r>
          </a:p>
        </p:txBody>
      </p:sp>
    </p:spTree>
    <p:extLst>
      <p:ext uri="{BB962C8B-B14F-4D97-AF65-F5344CB8AC3E}">
        <p14:creationId xmlns:p14="http://schemas.microsoft.com/office/powerpoint/2010/main" val="109322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62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395535" y="4725148"/>
          <a:ext cx="8487710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5042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Sosyal Bilimler Lisesi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Çerkezköy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-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Devam Ediyor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BAĞIŞ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791580" y="910815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62- </a:t>
            </a:r>
            <a:r>
              <a:rPr lang="tr-TR" sz="2400" b="1" dirty="0">
                <a:solidFill>
                  <a:srgbClr val="C00000"/>
                </a:solidFill>
              </a:rPr>
              <a:t>Sosyal Bilimler Lisesi</a:t>
            </a:r>
          </a:p>
        </p:txBody>
      </p:sp>
    </p:spTree>
    <p:extLst>
      <p:ext uri="{BB962C8B-B14F-4D97-AF65-F5344CB8AC3E}">
        <p14:creationId xmlns:p14="http://schemas.microsoft.com/office/powerpoint/2010/main" val="306838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63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395535" y="4725148"/>
          <a:ext cx="8487710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5042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Çesav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24 Derslikli İlkokul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Çorlu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-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Devam Ediyor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BAĞIŞ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791580" y="910815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63- </a:t>
            </a:r>
            <a:r>
              <a:rPr lang="tr-TR" sz="2400" b="1" dirty="0" err="1">
                <a:solidFill>
                  <a:srgbClr val="C00000"/>
                </a:solidFill>
              </a:rPr>
              <a:t>Çesav</a:t>
            </a:r>
            <a:r>
              <a:rPr lang="tr-TR" sz="2400" b="1" dirty="0">
                <a:solidFill>
                  <a:srgbClr val="C00000"/>
                </a:solidFill>
              </a:rPr>
              <a:t> 24 Derslikli İlkokul</a:t>
            </a:r>
          </a:p>
        </p:txBody>
      </p:sp>
    </p:spTree>
    <p:extLst>
      <p:ext uri="{BB962C8B-B14F-4D97-AF65-F5344CB8AC3E}">
        <p14:creationId xmlns:p14="http://schemas.microsoft.com/office/powerpoint/2010/main" val="263093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7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15900" y="4868092"/>
          <a:ext cx="8532948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 </a:t>
                      </a:r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Öğr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Anaokulu (</a:t>
                      </a:r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Velimeşe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Kml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Bahçesine)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Çorlu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2012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729.538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42097" y="908724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7- 100 </a:t>
            </a:r>
            <a:r>
              <a:rPr lang="tr-TR" sz="2400" b="1" dirty="0" err="1">
                <a:solidFill>
                  <a:srgbClr val="C00000"/>
                </a:solidFill>
              </a:rPr>
              <a:t>Öğr</a:t>
            </a:r>
            <a:r>
              <a:rPr lang="tr-TR" sz="2400" b="1" dirty="0">
                <a:solidFill>
                  <a:srgbClr val="C00000"/>
                </a:solidFill>
              </a:rPr>
              <a:t>. Anaokulu (</a:t>
            </a:r>
            <a:r>
              <a:rPr lang="tr-TR" sz="2400" b="1" dirty="0" err="1">
                <a:solidFill>
                  <a:srgbClr val="C00000"/>
                </a:solidFill>
              </a:rPr>
              <a:t>Velimeşe</a:t>
            </a:r>
            <a:r>
              <a:rPr lang="tr-TR" sz="2400" b="1" dirty="0">
                <a:solidFill>
                  <a:srgbClr val="C00000"/>
                </a:solidFill>
              </a:rPr>
              <a:t> </a:t>
            </a:r>
            <a:r>
              <a:rPr lang="tr-TR" sz="2400" b="1" dirty="0" err="1">
                <a:solidFill>
                  <a:srgbClr val="C00000"/>
                </a:solidFill>
              </a:rPr>
              <a:t>Kml</a:t>
            </a:r>
            <a:r>
              <a:rPr lang="tr-TR" sz="2400" b="1" dirty="0">
                <a:solidFill>
                  <a:srgbClr val="C00000"/>
                </a:solidFill>
              </a:rPr>
              <a:t> Bahçesine)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970" y="1541460"/>
            <a:ext cx="4774808" cy="299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19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8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33141" y="4888875"/>
          <a:ext cx="8532948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Anadolu Lisesi Spor Salonu 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Hayrabolu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2012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654.900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42097" y="908724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8- Anadolu Lisesi Spor Salonu 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12" y="1484786"/>
            <a:ext cx="5468976" cy="316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3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İL MİLLİ EĞİTİM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9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15900" y="4941172"/>
          <a:ext cx="8532948" cy="1495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404155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55553"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Kumbağ</a:t>
                      </a:r>
                      <a:r>
                        <a:rPr lang="tr-T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Denizcilik Meslek Lisesi</a:t>
                      </a:r>
                      <a:endParaRPr lang="tr-TR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Süleymanpaşa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2.646.783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842097" y="908724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9- </a:t>
            </a:r>
            <a:r>
              <a:rPr lang="tr-TR" sz="2400" b="1" dirty="0" err="1">
                <a:solidFill>
                  <a:srgbClr val="C00000"/>
                </a:solidFill>
              </a:rPr>
              <a:t>Kumbağ</a:t>
            </a:r>
            <a:r>
              <a:rPr lang="tr-TR" sz="2400" b="1" dirty="0">
                <a:solidFill>
                  <a:srgbClr val="C00000"/>
                </a:solidFill>
              </a:rPr>
              <a:t> </a:t>
            </a:r>
            <a:r>
              <a:rPr lang="tr-TR" sz="2400" b="1" dirty="0">
                <a:solidFill>
                  <a:srgbClr val="C00000"/>
                </a:solidFill>
              </a:rPr>
              <a:t>Denizcilik </a:t>
            </a:r>
            <a:r>
              <a:rPr lang="tr-TR" sz="2400" b="1" dirty="0">
                <a:solidFill>
                  <a:srgbClr val="C00000"/>
                </a:solidFill>
              </a:rPr>
              <a:t>Meslek Lisesi</a:t>
            </a:r>
          </a:p>
        </p:txBody>
      </p:sp>
      <p:pic>
        <p:nvPicPr>
          <p:cNvPr id="12" name="Picture 3" descr="C:\Users\EVRAK01\Desktop\meb\biten+devam eden okul foto\kumbağ  16 DERLİKLİ İLKOKUL (denizcilik)\DSC_0724.JPG"/>
          <p:cNvPicPr>
            <a:picLocks noChangeAspect="1" noChangeArrowheads="1"/>
          </p:cNvPicPr>
          <p:nvPr/>
        </p:nvPicPr>
        <p:blipFill>
          <a:blip r:embed="rId5" cstate="print"/>
          <a:srcRect l="10282" r="5591"/>
          <a:stretch>
            <a:fillRect/>
          </a:stretch>
        </p:blipFill>
        <p:spPr bwMode="auto">
          <a:xfrm>
            <a:off x="1805347" y="1691942"/>
            <a:ext cx="5490318" cy="29947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323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2138</Words>
  <Application>Microsoft Office PowerPoint</Application>
  <PresentationFormat>Ekran Gösterisi (4:3)</PresentationFormat>
  <Paragraphs>819</Paragraphs>
  <Slides>63</Slides>
  <Notes>63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63</vt:i4>
      </vt:variant>
    </vt:vector>
  </HeadingPairs>
  <TitlesOfParts>
    <vt:vector size="67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Sibel ERKEK</dc:creator>
  <cp:lastModifiedBy>Sibel ERKEK</cp:lastModifiedBy>
  <cp:revision>1</cp:revision>
  <dcterms:created xsi:type="dcterms:W3CDTF">2017-08-25T12:15:12Z</dcterms:created>
  <dcterms:modified xsi:type="dcterms:W3CDTF">2017-08-25T12:16:19Z</dcterms:modified>
</cp:coreProperties>
</file>