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9178-E912-40A1-91F0-A2D400317657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2D1F-C2C3-4319-AD35-47CF34673A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07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7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44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48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65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79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7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24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68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8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9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2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82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89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56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0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0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70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11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FD00-540A-4135-B245-F82AF60FA2E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1F18-6608-42AB-BD04-F6CD160D8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72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Muratlı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" y="101057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 1- Muratlı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2074" y="1454230"/>
            <a:ext cx="4252511" cy="28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3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Saray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" y="98050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Saray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574" y="1464380"/>
            <a:ext cx="4570855" cy="28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4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763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784732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277957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134737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423763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Süleymanpaşa</a:t>
                      </a:r>
                      <a:r>
                        <a:rPr lang="tr-TR" dirty="0" smtClean="0"/>
                        <a:t> (Banarlı)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" y="11247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</a:t>
            </a:r>
            <a:r>
              <a:rPr lang="tr-TR" sz="2400" b="1" dirty="0" err="1">
                <a:solidFill>
                  <a:srgbClr val="C00000"/>
                </a:solidFill>
              </a:rPr>
              <a:t>Süleymanpaşa</a:t>
            </a:r>
            <a:r>
              <a:rPr lang="tr-TR" sz="2400" b="1" dirty="0">
                <a:solidFill>
                  <a:srgbClr val="C00000"/>
                </a:solidFill>
              </a:rPr>
              <a:t> (Banarlı)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7157" y="1663547"/>
            <a:ext cx="4098274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3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Malkara (</a:t>
                      </a:r>
                      <a:r>
                        <a:rPr lang="tr-TR" dirty="0" err="1" smtClean="0"/>
                        <a:t>Doğanköy</a:t>
                      </a:r>
                      <a:r>
                        <a:rPr lang="tr-TR" dirty="0" smtClean="0"/>
                        <a:t>)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11247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Malkara (</a:t>
            </a:r>
            <a:r>
              <a:rPr lang="tr-TR" sz="2400" b="1" dirty="0" err="1">
                <a:solidFill>
                  <a:srgbClr val="C00000"/>
                </a:solidFill>
              </a:rPr>
              <a:t>Doğanköy</a:t>
            </a:r>
            <a:r>
              <a:rPr lang="tr-TR" sz="2400" b="1" dirty="0">
                <a:solidFill>
                  <a:srgbClr val="C00000"/>
                </a:solidFill>
              </a:rPr>
              <a:t>)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988" y="1630496"/>
            <a:ext cx="4197426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9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Şarköy  (</a:t>
                      </a:r>
                      <a:r>
                        <a:rPr lang="tr-TR" dirty="0" err="1" smtClean="0"/>
                        <a:t>Ganos</a:t>
                      </a:r>
                      <a:r>
                        <a:rPr lang="tr-TR" dirty="0" smtClean="0"/>
                        <a:t>)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11247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5- Şarköy  (</a:t>
            </a:r>
            <a:r>
              <a:rPr lang="tr-TR" sz="2400" b="1" dirty="0" err="1">
                <a:solidFill>
                  <a:srgbClr val="C00000"/>
                </a:solidFill>
              </a:rPr>
              <a:t>Ganos</a:t>
            </a:r>
            <a:r>
              <a:rPr lang="tr-TR" sz="2400" b="1" dirty="0">
                <a:solidFill>
                  <a:srgbClr val="C00000"/>
                </a:solidFill>
              </a:rPr>
              <a:t>)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2" name="Resim 11" descr="E:\GANOS OMGİ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48144"/>
            <a:ext cx="4428194" cy="264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5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Kapaklı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Kapaklı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" y="101057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tr-TR" sz="2400" b="1" dirty="0">
                <a:solidFill>
                  <a:srgbClr val="C00000"/>
                </a:solidFill>
              </a:rPr>
              <a:t>Kapaklı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8562" y="1472237"/>
            <a:ext cx="4786879" cy="28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8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METEOROLOJİ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Ergene (Ulaş) </a:t>
                      </a:r>
                      <a:r>
                        <a:rPr lang="tr-TR" dirty="0" err="1" smtClean="0"/>
                        <a:t>Omgi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Ergene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" y="101057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7- </a:t>
            </a:r>
            <a:r>
              <a:rPr lang="tr-TR" sz="2400" b="1" dirty="0">
                <a:solidFill>
                  <a:srgbClr val="C00000"/>
                </a:solidFill>
              </a:rPr>
              <a:t>Ergene (Ulaş) </a:t>
            </a:r>
            <a:r>
              <a:rPr lang="tr-TR" sz="2400" b="1" dirty="0" err="1">
                <a:solidFill>
                  <a:srgbClr val="C00000"/>
                </a:solidFill>
              </a:rPr>
              <a:t>Omgi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blob:https://web.whatsapp.com/69d86120-0d66-4638-a0ae-e4402b6e9449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00" name="AutoShape 4" descr="blob:https://web.whatsapp.com/69d86120-0d66-4638-a0ae-e4402b6e9449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02" name="AutoShape 6" descr="blob:https://web.whatsapp.com/69d86120-0d66-4638-a0ae-e4402b6e9449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9053" y="1560284"/>
            <a:ext cx="450589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9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Ekran Gösterisi (4:3)</PresentationFormat>
  <Paragraphs>91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2017-08-25T12:18:42Z</dcterms:created>
  <dcterms:modified xsi:type="dcterms:W3CDTF">2017-08-25T12:19:02Z</dcterms:modified>
</cp:coreProperties>
</file>