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67050-C7A8-4BA1-B8ED-943CCA1E8581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C2B99-595E-4A43-B35B-9867DAE527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0713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3608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7914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7507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7524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81A0-66AC-44FC-90E7-CBD8172983E4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CBF7-3A94-4ECB-B32E-92306E1ACE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2061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81A0-66AC-44FC-90E7-CBD8172983E4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CBF7-3A94-4ECB-B32E-92306E1ACE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1313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81A0-66AC-44FC-90E7-CBD8172983E4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CBF7-3A94-4ECB-B32E-92306E1ACE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0977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81A0-66AC-44FC-90E7-CBD8172983E4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CBF7-3A94-4ECB-B32E-92306E1ACE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7321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81A0-66AC-44FC-90E7-CBD8172983E4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CBF7-3A94-4ECB-B32E-92306E1ACE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7538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81A0-66AC-44FC-90E7-CBD8172983E4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CBF7-3A94-4ECB-B32E-92306E1ACE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1525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81A0-66AC-44FC-90E7-CBD8172983E4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CBF7-3A94-4ECB-B32E-92306E1ACE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9330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81A0-66AC-44FC-90E7-CBD8172983E4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CBF7-3A94-4ECB-B32E-92306E1ACE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691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81A0-66AC-44FC-90E7-CBD8172983E4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CBF7-3A94-4ECB-B32E-92306E1ACE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8804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81A0-66AC-44FC-90E7-CBD8172983E4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CBF7-3A94-4ECB-B32E-92306E1ACE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4582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81A0-66AC-44FC-90E7-CBD8172983E4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CBF7-3A94-4ECB-B32E-92306E1ACE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158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081A0-66AC-44FC-90E7-CBD8172983E4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0CBF7-3A94-4ECB-B32E-92306E1ACE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3153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İL KÜLTÜR VE TURİZM MÜDÜRLÜĞÜ 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108520" y="113670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</a:rPr>
              <a:t>1- Tekirdağ </a:t>
            </a:r>
            <a:r>
              <a:rPr lang="tr-TR" sz="2400" b="1" dirty="0">
                <a:solidFill>
                  <a:srgbClr val="C00000"/>
                </a:solidFill>
              </a:rPr>
              <a:t>Kültür Merkezi</a:t>
            </a:r>
            <a:endParaRPr lang="pl-PL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5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pPr algn="l"/>
                      <a:r>
                        <a:rPr lang="tr-TR" baseline="0" dirty="0" smtClean="0"/>
                        <a:t>Tekirdağ Kültür Merkezi</a:t>
                      </a:r>
                      <a:endParaRPr lang="pl-PL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Süleymanpaşa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1992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Devam</a:t>
                      </a:r>
                      <a:r>
                        <a:rPr lang="tr-TR" baseline="0" dirty="0" smtClean="0"/>
                        <a:t> Ediyor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14.483.000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4" name="Resi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9712" y="1880482"/>
            <a:ext cx="4968552" cy="241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27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İL KÜLTÜR VE TURİZM MÜDÜRLÜĞÜ 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108520" y="113670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</a:rPr>
              <a:t>2- Çorlu </a:t>
            </a:r>
            <a:r>
              <a:rPr lang="tr-TR" sz="2400" b="1" dirty="0">
                <a:solidFill>
                  <a:srgbClr val="C00000"/>
                </a:solidFill>
              </a:rPr>
              <a:t>Kültür Merkezi</a:t>
            </a:r>
            <a:endParaRPr lang="pl-PL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5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pPr algn="l"/>
                      <a:r>
                        <a:rPr lang="tr-TR" baseline="0" dirty="0" smtClean="0"/>
                        <a:t>Çorlu Kültür Merkezi</a:t>
                      </a:r>
                      <a:endParaRPr lang="pl-PL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Çorlu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1994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2014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7.372.869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4" name="Resi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9713" y="1598371"/>
            <a:ext cx="5112568" cy="262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03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İL KÜLTÜR VE TURİZM MÜDÜRLÜĞÜ 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108520" y="113670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</a:rPr>
              <a:t>3- Şarköy </a:t>
            </a:r>
            <a:r>
              <a:rPr lang="tr-TR" sz="2400" b="1" dirty="0">
                <a:solidFill>
                  <a:srgbClr val="C00000"/>
                </a:solidFill>
              </a:rPr>
              <a:t>Kültür Merkezi</a:t>
            </a:r>
            <a:endParaRPr lang="pl-PL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5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pPr algn="l"/>
                      <a:r>
                        <a:rPr lang="tr-TR" baseline="0" dirty="0" smtClean="0"/>
                        <a:t>Şarköy Kültür Merkezi</a:t>
                      </a:r>
                      <a:endParaRPr lang="pl-PL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Şarköy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1994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2013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3.334.000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5696" y="1598372"/>
            <a:ext cx="5112568" cy="276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04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İL KÜLTÜR VE TURİZM MÜDÜRLÜĞÜ</a:t>
            </a:r>
            <a:r>
              <a:rPr lang="tr-TR" sz="2000" b="1" dirty="0"/>
              <a:t> 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108520" y="113670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</a:rPr>
              <a:t>4- Muratlı </a:t>
            </a:r>
            <a:r>
              <a:rPr lang="tr-TR" sz="2400" b="1" dirty="0">
                <a:solidFill>
                  <a:srgbClr val="C00000"/>
                </a:solidFill>
              </a:rPr>
              <a:t>Kültür Merkezi</a:t>
            </a:r>
            <a:endParaRPr lang="pl-PL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5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pPr algn="l"/>
                      <a:r>
                        <a:rPr lang="tr-TR" baseline="0" dirty="0" smtClean="0"/>
                        <a:t>Muratlı Kültür Merkezi</a:t>
                      </a:r>
                      <a:endParaRPr lang="pl-PL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Muratlı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1994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2016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7.568.000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4" name="Resi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7705" y="1598370"/>
            <a:ext cx="5112568" cy="269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82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105</Words>
  <Application>Microsoft Office PowerPoint</Application>
  <PresentationFormat>Ekran Gösterisi (4:3)</PresentationFormat>
  <Paragraphs>52</Paragraphs>
  <Slides>4</Slides>
  <Notes>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Sibel ERKEK</dc:creator>
  <cp:lastModifiedBy>Sibel ERKEK</cp:lastModifiedBy>
  <cp:revision>1</cp:revision>
  <dcterms:created xsi:type="dcterms:W3CDTF">2017-08-25T12:14:35Z</dcterms:created>
  <dcterms:modified xsi:type="dcterms:W3CDTF">2017-08-25T12:14:58Z</dcterms:modified>
</cp:coreProperties>
</file>