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65CF-8DD4-4A2A-BF4F-BE7996E68EB7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AEF9E-C718-4D7F-9109-30D827779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30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25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37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63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26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74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86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96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12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2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09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33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17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41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52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4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9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14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77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877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1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13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7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7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3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2913-3C1B-438E-AF4B-F3D65D0F57B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6C81-0294-45A3-8984-844929ABF5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5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Arzulu Grubu Köprüleri (</a:t>
            </a:r>
            <a:r>
              <a:rPr lang="tr-TR" sz="2400" b="1" dirty="0" err="1">
                <a:solidFill>
                  <a:srgbClr val="C00000"/>
                </a:solidFill>
              </a:rPr>
              <a:t>Dsi</a:t>
            </a:r>
            <a:r>
              <a:rPr lang="tr-TR" sz="2400" b="1" dirty="0">
                <a:solidFill>
                  <a:srgbClr val="C00000"/>
                </a:solidFill>
              </a:rPr>
              <a:t> Kanal 1- Arzulu , </a:t>
            </a:r>
            <a:r>
              <a:rPr lang="tr-TR" sz="2400" b="1" dirty="0" err="1">
                <a:solidFill>
                  <a:srgbClr val="C00000"/>
                </a:solidFill>
              </a:rPr>
              <a:t>Çeneköy</a:t>
            </a:r>
            <a:r>
              <a:rPr lang="tr-TR" sz="2400" b="1" dirty="0">
                <a:solidFill>
                  <a:srgbClr val="C00000"/>
                </a:solidFill>
              </a:rPr>
              <a:t>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Arzulu Grubu Köprüleri (</a:t>
                      </a:r>
                      <a:r>
                        <a:rPr lang="tr-TR" dirty="0" err="1" smtClean="0"/>
                        <a:t>Dsi</a:t>
                      </a:r>
                      <a:r>
                        <a:rPr lang="tr-TR" dirty="0" smtClean="0"/>
                        <a:t> Kanal 1- Arzulu , </a:t>
                      </a:r>
                      <a:r>
                        <a:rPr lang="tr-TR" dirty="0" err="1" smtClean="0"/>
                        <a:t>Çeneköy</a:t>
                      </a:r>
                      <a:r>
                        <a:rPr lang="tr-TR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2.200.000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\\Strateji\FOTOĞRAF ARŞİVİ\tekirdağ foto\m.ereğlisi-seymen\Fotoğraf03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6549" y="1888219"/>
            <a:ext cx="4798899" cy="21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9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10- Tekirdağ Çevre Y. Ayrımı-Muratlı-D 100 </a:t>
            </a:r>
            <a:r>
              <a:rPr lang="tr-TR" sz="2400" b="1" dirty="0" err="1">
                <a:solidFill>
                  <a:srgbClr val="C00000"/>
                </a:solidFill>
              </a:rPr>
              <a:t>Ayr</a:t>
            </a:r>
            <a:r>
              <a:rPr lang="tr-TR" sz="2400" b="1" dirty="0">
                <a:solidFill>
                  <a:srgbClr val="C00000"/>
                </a:solidFill>
              </a:rPr>
              <a:t>.(BY-35 km)</a:t>
            </a:r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Tekirdağ Çevre Y. Ayrımı-Muratlı-D 100 </a:t>
                      </a:r>
                      <a:r>
                        <a:rPr lang="tr-TR" dirty="0" err="1" smtClean="0"/>
                        <a:t>Ayr</a:t>
                      </a:r>
                      <a:r>
                        <a:rPr lang="tr-TR" dirty="0" smtClean="0"/>
                        <a:t>.(BY-35 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58.366.000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1" y="1975710"/>
            <a:ext cx="3570769" cy="194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Z:\PAYLAŞIM\FOTOGRAF-VİDEO\YAPIM BAŞMÜH PROJELERİ (resimler) 2016\2016\çorlu marmaracık (25.12.2015)\IMG_30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0"/>
          <a:stretch/>
        </p:blipFill>
        <p:spPr bwMode="auto">
          <a:xfrm>
            <a:off x="4527155" y="1975710"/>
            <a:ext cx="4163237" cy="194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11- O-1</a:t>
            </a:r>
            <a:r>
              <a:rPr lang="tr-TR" sz="2400" b="1" dirty="0">
                <a:solidFill>
                  <a:srgbClr val="C00000"/>
                </a:solidFill>
              </a:rPr>
              <a:t>, O-2, O-3,O-4 </a:t>
            </a:r>
            <a:r>
              <a:rPr lang="tr-TR" sz="2400" b="1" dirty="0">
                <a:solidFill>
                  <a:srgbClr val="C00000"/>
                </a:solidFill>
              </a:rPr>
              <a:t>Bozulmaların ve Çatlakların Onarım Yapım İşi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O-1, O-2, O-3,O-4 Bozulmaların ve Çatlakların Onarım Yapım İşi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393.868.000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egorur\Desktop\FOTOLAR\CEPHE ELEMANLARINDA TAMİRAT YAPILMA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96463"/>
            <a:ext cx="5050160" cy="23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12- Muratlı Çevre Yolu(14 km </a:t>
            </a:r>
            <a:r>
              <a:rPr lang="tr-TR" sz="2400" b="1" dirty="0">
                <a:solidFill>
                  <a:srgbClr val="C00000"/>
                </a:solidFill>
              </a:rPr>
              <a:t>BY)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Muratlı Çevre Yolu(14 km BY)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Muratlı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50.942.000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Z:\PAYLAŞIM\FOTOGRAF-VİDEO\2016 FOTO\İPSALA-MALKARA\IMG-20160119-WA0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1868632"/>
            <a:ext cx="542544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2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13- Tekirdağ- Malkara </a:t>
            </a:r>
            <a:r>
              <a:rPr lang="tr-TR" sz="2400" b="1" dirty="0" err="1">
                <a:solidFill>
                  <a:srgbClr val="C00000"/>
                </a:solidFill>
              </a:rPr>
              <a:t>Ayr</a:t>
            </a:r>
            <a:r>
              <a:rPr lang="tr-TR" sz="2400" b="1" dirty="0">
                <a:solidFill>
                  <a:srgbClr val="C00000"/>
                </a:solidFill>
              </a:rPr>
              <a:t>.- Barbaros Liman Bağlantısı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8" y="1830904"/>
            <a:ext cx="5986264" cy="23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Tekirdağ- Malkara </a:t>
                      </a:r>
                      <a:r>
                        <a:rPr lang="tr-TR" dirty="0" err="1" smtClean="0"/>
                        <a:t>Ayr</a:t>
                      </a:r>
                      <a:r>
                        <a:rPr lang="tr-TR" dirty="0" smtClean="0"/>
                        <a:t>.- Barbaros Liman Bağlantısı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21.078.000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3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14- Kınalı Ayrımı Çerkezköy Saray Kırklareli Devlet Yolu (Çerkezköy-Saray(Saray Çevre Yolu Dahil)İkmal İşi)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Kınalı Ayrımı Çerkezköy Saray Kırklareli Devlet Yolu (Çerkezköy-Saray(Saray Çevre Yolu Dahil)İkmal İşi)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203.472.000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4" name="Picture 3" descr="Z:\PAYLAŞIM\FOTOGRAF-VİDEO\YAPIM BAŞMÜH PROJELERİ (resimler) 2016\2016\çerkezköy - saray (18.03.2016)\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9" y="2164686"/>
            <a:ext cx="3467481" cy="181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Z:\PAYLAŞIM\FOTOGRAF-VİDEO\YAPIM BAŞMÜH PROJELERİ (resimler) 2016\2016\çerkezköy - saray (18.03.2016)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73" y="2164688"/>
            <a:ext cx="3310176" cy="178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2- (Çorlu-</a:t>
            </a:r>
            <a:r>
              <a:rPr lang="tr-TR" sz="2400" b="1" dirty="0">
                <a:solidFill>
                  <a:srgbClr val="C00000"/>
                </a:solidFill>
              </a:rPr>
              <a:t>S</a:t>
            </a:r>
            <a:r>
              <a:rPr lang="tr-TR" sz="2400" b="1" dirty="0">
                <a:solidFill>
                  <a:srgbClr val="C00000"/>
                </a:solidFill>
              </a:rPr>
              <a:t>eymen) </a:t>
            </a:r>
            <a:r>
              <a:rPr lang="tr-TR" sz="2400" b="1" dirty="0" err="1">
                <a:solidFill>
                  <a:srgbClr val="C00000"/>
                </a:solidFill>
              </a:rPr>
              <a:t>Ayr</a:t>
            </a:r>
            <a:r>
              <a:rPr lang="tr-TR" sz="2400" b="1" dirty="0">
                <a:solidFill>
                  <a:srgbClr val="C00000"/>
                </a:solidFill>
              </a:rPr>
              <a:t>.-</a:t>
            </a:r>
            <a:r>
              <a:rPr lang="tr-TR" sz="2400" b="1" dirty="0" err="1">
                <a:solidFill>
                  <a:srgbClr val="C00000"/>
                </a:solidFill>
              </a:rPr>
              <a:t>M.Ereğlisi</a:t>
            </a:r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Ayr</a:t>
            </a:r>
            <a:r>
              <a:rPr lang="tr-TR" sz="2400" b="1" dirty="0">
                <a:solidFill>
                  <a:srgbClr val="C00000"/>
                </a:solidFill>
              </a:rPr>
              <a:t>. </a:t>
            </a:r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(Çorlu-Seymen) </a:t>
                      </a:r>
                      <a:r>
                        <a:rPr lang="tr-TR" dirty="0" err="1" smtClean="0"/>
                        <a:t>Ayr</a:t>
                      </a:r>
                      <a:r>
                        <a:rPr lang="tr-TR" dirty="0" smtClean="0"/>
                        <a:t>.-</a:t>
                      </a:r>
                      <a:r>
                        <a:rPr lang="tr-TR" dirty="0" err="1" smtClean="0"/>
                        <a:t>M.Ereğlisi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Ayr</a:t>
                      </a:r>
                      <a:r>
                        <a:rPr lang="tr-TR" dirty="0" smtClean="0"/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1994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56.988.000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\\Strateji\FOTOĞRAF ARŞİVİ\tekirdağ foto\m.ereğlisi-seymen\Fotoğraf03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732" y="1822649"/>
            <a:ext cx="4824536" cy="21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1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3- Tekirdağ Çevre Yolu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Tekirdağ Çevre Yolu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73.618.000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\\Strateji\FOTOĞRAF ARŞİVİ\tekirdağ foto\tekirdağ çevre yolu\DSC0417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7724" y="1850128"/>
            <a:ext cx="4968552" cy="2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0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4- Hayrabolu Çevre Yolu (</a:t>
            </a:r>
            <a:r>
              <a:rPr lang="tr-TR" sz="2400" b="1" dirty="0">
                <a:solidFill>
                  <a:srgbClr val="C00000"/>
                </a:solidFill>
              </a:rPr>
              <a:t>6 </a:t>
            </a:r>
            <a:r>
              <a:rPr lang="tr-TR" sz="2400" b="1" dirty="0">
                <a:solidFill>
                  <a:srgbClr val="C00000"/>
                </a:solidFill>
              </a:rPr>
              <a:t>km </a:t>
            </a:r>
            <a:r>
              <a:rPr lang="tr-TR" sz="2400" b="1" dirty="0">
                <a:solidFill>
                  <a:srgbClr val="C00000"/>
                </a:solidFill>
              </a:rPr>
              <a:t>BY)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Hayrabolu Çevre Yolu (6 km BY)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2018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22.688.000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\\Strateji\FOTOĞRAF ARŞİVİ\tekirdağ foto\hayrabolu çevre yolu\P10308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033548"/>
            <a:ext cx="4816510" cy="183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9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5- Çorlu Havaalanı Kavşağı- Şerefli Limanı Bağlantısı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Çorlu Havaalanı Kavşağı- Şerefli Limanı Bağlantısı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2018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35.049.000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Z:\BİRİMLER_PAYLAŞIM\YOL YAPIM BAŞMÜHENDİSLİĞİ\resimler\NAS PREFABRIK KIRISLERIN YERLESTIRILMESI (11.09.2015)\IMG_1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44" y="1881287"/>
            <a:ext cx="5115312" cy="227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6- Kınalı </a:t>
            </a:r>
            <a:r>
              <a:rPr lang="tr-TR" sz="2400" b="1" dirty="0" err="1">
                <a:solidFill>
                  <a:srgbClr val="C00000"/>
                </a:solidFill>
              </a:rPr>
              <a:t>Ayr</a:t>
            </a:r>
            <a:r>
              <a:rPr lang="tr-TR" sz="2400" b="1" dirty="0">
                <a:solidFill>
                  <a:srgbClr val="C00000"/>
                </a:solidFill>
              </a:rPr>
              <a:t>. Tekirdağ Yolu (</a:t>
            </a:r>
            <a:r>
              <a:rPr lang="tr-TR" sz="2400" b="1" dirty="0">
                <a:solidFill>
                  <a:srgbClr val="C00000"/>
                </a:solidFill>
              </a:rPr>
              <a:t>BY 56 </a:t>
            </a:r>
            <a:r>
              <a:rPr lang="tr-TR" sz="2400" b="1" dirty="0">
                <a:solidFill>
                  <a:srgbClr val="C00000"/>
                </a:solidFill>
              </a:rPr>
              <a:t>km)</a:t>
            </a:r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Kınalı </a:t>
                      </a:r>
                      <a:r>
                        <a:rPr lang="tr-TR" dirty="0" err="1" smtClean="0"/>
                        <a:t>Ayr</a:t>
                      </a:r>
                      <a:r>
                        <a:rPr lang="tr-TR" dirty="0" smtClean="0"/>
                        <a:t>. Tekirdağ Yolu (BY 56 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1998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307.424.000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\\Strateji\YOL YAPIM BAŞMÜHENDİSLİĞİ\14 12 2012 resim\14.12.2012 resim\KINALI AYR TEKİRDAG\DSCN2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4807" y="1691106"/>
            <a:ext cx="4554389" cy="25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1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7- (Kırklareli-</a:t>
            </a:r>
            <a:r>
              <a:rPr lang="tr-TR" sz="2400" b="1" dirty="0">
                <a:solidFill>
                  <a:srgbClr val="C00000"/>
                </a:solidFill>
              </a:rPr>
              <a:t>T</a:t>
            </a:r>
            <a:r>
              <a:rPr lang="tr-TR" sz="2400" b="1" dirty="0">
                <a:solidFill>
                  <a:srgbClr val="C00000"/>
                </a:solidFill>
              </a:rPr>
              <a:t>ekirdağ) İl Sınırı-Çorlu(BY- 24 km)</a:t>
            </a:r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(Kırklareli-Tekirdağ) İl Sınırı-Çorlu(BY- 24 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50.292.000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egorur\Desktop\FOTOLAR\yassıören -subaş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43" y="1844826"/>
            <a:ext cx="5058317" cy="20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8- Tekirdağ-</a:t>
            </a:r>
            <a:r>
              <a:rPr lang="tr-TR" sz="2400" b="1" dirty="0">
                <a:solidFill>
                  <a:srgbClr val="C00000"/>
                </a:solidFill>
              </a:rPr>
              <a:t>M</a:t>
            </a:r>
            <a:r>
              <a:rPr lang="tr-TR" sz="2400" b="1" dirty="0">
                <a:solidFill>
                  <a:srgbClr val="C00000"/>
                </a:solidFill>
              </a:rPr>
              <a:t>alkara </a:t>
            </a:r>
            <a:r>
              <a:rPr lang="tr-TR" sz="2400" b="1" dirty="0">
                <a:solidFill>
                  <a:srgbClr val="C00000"/>
                </a:solidFill>
              </a:rPr>
              <a:t>(BSK </a:t>
            </a:r>
            <a:r>
              <a:rPr lang="tr-TR" sz="2400" b="1" dirty="0">
                <a:solidFill>
                  <a:srgbClr val="C00000"/>
                </a:solidFill>
              </a:rPr>
              <a:t>Yapımı, </a:t>
            </a:r>
            <a:r>
              <a:rPr lang="tr-TR" sz="2400" b="1" dirty="0">
                <a:solidFill>
                  <a:srgbClr val="C00000"/>
                </a:solidFill>
              </a:rPr>
              <a:t>55 </a:t>
            </a:r>
            <a:r>
              <a:rPr lang="tr-TR" sz="2400" b="1" dirty="0">
                <a:solidFill>
                  <a:srgbClr val="C00000"/>
                </a:solidFill>
              </a:rPr>
              <a:t>km </a:t>
            </a:r>
            <a:r>
              <a:rPr lang="tr-TR" sz="2400" b="1" dirty="0">
                <a:solidFill>
                  <a:srgbClr val="C00000"/>
                </a:solidFill>
              </a:rPr>
              <a:t>BY)</a:t>
            </a:r>
          </a:p>
          <a:p>
            <a:pPr lvl="0" algn="ctr"/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Tekirdağ-Malkara (BSK Yapımı, 55 km BY)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164.024.000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08" y="1772818"/>
            <a:ext cx="5422384" cy="215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2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KARAYOLLARI 1. BÖLGE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9- </a:t>
            </a:r>
            <a:r>
              <a:rPr lang="pl-PL" sz="2400" b="1" dirty="0">
                <a:solidFill>
                  <a:srgbClr val="C00000"/>
                </a:solidFill>
              </a:rPr>
              <a:t>Malkara Ayr. -İpsala (</a:t>
            </a:r>
            <a:r>
              <a:rPr lang="pl-PL" sz="2400" b="1" dirty="0">
                <a:solidFill>
                  <a:srgbClr val="C00000"/>
                </a:solidFill>
              </a:rPr>
              <a:t>BY 46 </a:t>
            </a:r>
            <a:r>
              <a:rPr lang="tr-TR" sz="2400" b="1" dirty="0">
                <a:solidFill>
                  <a:srgbClr val="C00000"/>
                </a:solidFill>
              </a:rPr>
              <a:t>km</a:t>
            </a:r>
            <a:r>
              <a:rPr lang="pl-PL" sz="2400" b="1" dirty="0">
                <a:solidFill>
                  <a:srgbClr val="C00000"/>
                </a:solidFill>
              </a:rPr>
              <a:t>)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YATIRIMIN ADI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pl-PL" dirty="0" smtClean="0"/>
                        <a:t>Malkara Ayr. -İpsala (BY 46 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126.536.000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02435"/>
            <a:ext cx="3528392" cy="229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3369"/>
            <a:ext cx="3600400" cy="2358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5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531</Words>
  <Application>Microsoft Office PowerPoint</Application>
  <PresentationFormat>Ekran Gösterisi (4:3)</PresentationFormat>
  <Paragraphs>182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2017-08-25T11:51:25Z</dcterms:created>
  <dcterms:modified xsi:type="dcterms:W3CDTF">2017-08-25T11:51:55Z</dcterms:modified>
</cp:coreProperties>
</file>