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FD31D-4818-4CCC-9A54-6168BBD49588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BC8C0-9AA2-4410-A60D-F051D13C7E1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5647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7181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3072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1969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7849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254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7454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95289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71757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988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11442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4908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9746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3290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4904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5562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77370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6843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40641-6511-48BF-8B07-057509BDE88D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3EBA-B349-475B-AF76-9C42D2F2A3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5004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40641-6511-48BF-8B07-057509BDE88D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3EBA-B349-475B-AF76-9C42D2F2A3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667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40641-6511-48BF-8B07-057509BDE88D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3EBA-B349-475B-AF76-9C42D2F2A3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8797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40641-6511-48BF-8B07-057509BDE88D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3EBA-B349-475B-AF76-9C42D2F2A3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8472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40641-6511-48BF-8B07-057509BDE88D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3EBA-B349-475B-AF76-9C42D2F2A3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4805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40641-6511-48BF-8B07-057509BDE88D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3EBA-B349-475B-AF76-9C42D2F2A3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527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40641-6511-48BF-8B07-057509BDE88D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3EBA-B349-475B-AF76-9C42D2F2A3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520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40641-6511-48BF-8B07-057509BDE88D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3EBA-B349-475B-AF76-9C42D2F2A3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9270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40641-6511-48BF-8B07-057509BDE88D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3EBA-B349-475B-AF76-9C42D2F2A3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9608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40641-6511-48BF-8B07-057509BDE88D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3EBA-B349-475B-AF76-9C42D2F2A3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1539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40641-6511-48BF-8B07-057509BDE88D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3EBA-B349-475B-AF76-9C42D2F2A3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2470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40641-6511-48BF-8B07-057509BDE88D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93EBA-B349-475B-AF76-9C42D2F2A3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530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195765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İSTANBUL ORMAN BÖLGE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527554"/>
          <a:ext cx="8568952" cy="1667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552994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026989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Orman Amenajman Projesi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16.854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-16162" y="8206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1- Orman Amenajman Projesi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46" y="1563432"/>
            <a:ext cx="3785143" cy="2665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040" y="1563430"/>
            <a:ext cx="3635896" cy="277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1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İSTANBUL ORMAN BÖLGE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10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527554"/>
          <a:ext cx="8568952" cy="1667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552994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026989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Orman Koruma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8.500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-13800" y="972430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10- Orman Koruma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1504" y="1552739"/>
            <a:ext cx="3995935" cy="2923854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90407"/>
            <a:ext cx="3451934" cy="259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7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İSTANBUL ORMAN BÖLGE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11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527554"/>
          <a:ext cx="8568952" cy="1667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552994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026989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Yangınla Mücadele  Projesi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147.000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0" y="103155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11- Yangınla Mücadele  Projesi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61" y="1698324"/>
            <a:ext cx="3999415" cy="263822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2835" y="1728931"/>
            <a:ext cx="3739292" cy="25068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0157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İSTANBUL ORMAN BÖLGE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12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527554"/>
          <a:ext cx="8568952" cy="1667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552994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026989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Orman İşletmecilik Projesi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683.866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3" y="1023121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 12- Orman İşletmecilik Projesi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915" y="1552260"/>
            <a:ext cx="3563887" cy="279716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677" y="1618610"/>
            <a:ext cx="3864904" cy="26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7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İSTANBUL ORMAN BÖLGE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13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527554"/>
          <a:ext cx="8568952" cy="1667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552994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026989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Ağaçlandırma Ve Toprak Muhafaza Projesi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2.224.131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0" y="95111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13- Ağaçlandırma ve Toprak Muhafaza Projesi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154" y="1700383"/>
            <a:ext cx="3679304" cy="248714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046" y="1677790"/>
            <a:ext cx="3656051" cy="248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7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İSTANBUL ORMAN BÖLGE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14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527554"/>
          <a:ext cx="8568952" cy="1667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552994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026989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Orman Amenajman Projesi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138.073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0" y="100109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14- Orman Amenajman Projesi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378" y="1624492"/>
            <a:ext cx="5774635" cy="271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4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İSTANBUL ORMAN BÖLGE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15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527554"/>
          <a:ext cx="8568952" cy="1667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552994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026989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Orman Koruma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9.800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0" y="102848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15- Orman Koruma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718" y="1420705"/>
            <a:ext cx="4139543" cy="317629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6915" y="1259310"/>
            <a:ext cx="5206435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6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İSTANBUL ORMAN BÖLGE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16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527554"/>
          <a:ext cx="8568952" cy="1667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552994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026989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Orman İşletmecilik Projesi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415.561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4" y="1010572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 16- Orman İşletmecilik Projesi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3526" y="1777012"/>
            <a:ext cx="3851921" cy="2560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2309" y="1777010"/>
            <a:ext cx="3995080" cy="258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İSTANBUL ORMAN BÖLGE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17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527554"/>
          <a:ext cx="8568952" cy="1667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552994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026989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Ağaçlandırma Ve Toprak Muhafaza Projesi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1.190.319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0" y="96146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17- Ağaçlandırma ve Toprak Muhafaza Projesi </a:t>
            </a:r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1917407"/>
            <a:ext cx="5103678" cy="2095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379" y="1894816"/>
            <a:ext cx="2525341" cy="2609763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152" y="1937714"/>
            <a:ext cx="2543572" cy="273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5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İSTANBUL ORMAN BÖLGE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527554"/>
          <a:ext cx="8568952" cy="1667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552994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026989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Orman Koruma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3.600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0" y="83962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2- Orman Koruma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989" y="1463012"/>
            <a:ext cx="3794813" cy="284611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544" y="1516346"/>
            <a:ext cx="3636150" cy="276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9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İSTANBUL ORMAN BÖLGE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527554"/>
          <a:ext cx="8568952" cy="1667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552994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026989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Yangınla Mücadele  Projesi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144.545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0" y="98995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3- Yangınla Mücadele  Projesi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46" y="1832788"/>
            <a:ext cx="3619819" cy="2533037"/>
          </a:xfrm>
          <a:prstGeom prst="rect">
            <a:avLst/>
          </a:prstGeom>
        </p:spPr>
      </p:pic>
      <p:pic>
        <p:nvPicPr>
          <p:cNvPr id="1026" name="Picture 2" descr="orman yangın arazözleri ile ilgili görsel sonuc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62502"/>
            <a:ext cx="3636986" cy="2451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11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İSTANBUL ORMAN BÖLGE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527554"/>
          <a:ext cx="8568952" cy="1667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552994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026989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 Orman İşletmecilik Projesi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236.300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0" y="98073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 4- Orman İşletmecilik Projesi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1625780"/>
            <a:ext cx="3535498" cy="263399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50" y="1712108"/>
            <a:ext cx="3348535" cy="25089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276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İSTANBUL ORMAN BÖLGE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527554"/>
          <a:ext cx="8568952" cy="1667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552994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026989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Ağaçlandırma Ve Toprak Muhafaza Projesi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2.885.540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-23990" y="102312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5- Ağaçlandırma ve Toprak Muhafaza Projesi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46" y="1604598"/>
            <a:ext cx="4012995" cy="293174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72818"/>
            <a:ext cx="3459514" cy="246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1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İSTANBUL ORMAN BÖLGE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527554"/>
          <a:ext cx="8568952" cy="1667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552994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026989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Orman Koruma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8.800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0" y="98492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6- Orman Koruma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74" y="1652129"/>
            <a:ext cx="3815894" cy="2717478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9178" y="1797179"/>
            <a:ext cx="3631760" cy="24273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9068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İSTANBUL ORMAN BÖLGE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7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527554"/>
          <a:ext cx="8568952" cy="1667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552994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026989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Orman İşletmecilik Projesi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311.835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-159026" y="101057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 7- Orman İşletmecilik Projesi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1841491"/>
            <a:ext cx="3672408" cy="231680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4986" y="1841491"/>
            <a:ext cx="3516536" cy="231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8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İSTANBUL ORMAN BÖLGE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8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527554"/>
          <a:ext cx="8568952" cy="1667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552994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026989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Ağaçlandırma Ve Toprak Muhafaza Projesi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2.086.386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0" y="107045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8- Ağaçlandırma ve Toprak Muhafaza Projesi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50" y="1916832"/>
            <a:ext cx="3402937" cy="22697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044" y="1916832"/>
            <a:ext cx="3561858" cy="237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İSTANBUL ORMAN BÖLGE MÜDÜRLÜĞÜ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9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527554"/>
          <a:ext cx="8568952" cy="1667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552994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1026989">
                <a:tc>
                  <a:txBody>
                    <a:bodyPr/>
                    <a:lstStyle/>
                    <a:p>
                      <a:pPr algn="l"/>
                      <a:r>
                        <a:rPr lang="tr-TR" dirty="0" smtClean="0"/>
                        <a:t>Orman Amenajman Projesi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230.131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2" descr="İlgili resi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0" y="93315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C00000"/>
                </a:solidFill>
              </a:rPr>
              <a:t>9- Orman Amenajman Projesi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8" y="1672644"/>
            <a:ext cx="3565647" cy="2574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488" y="1672644"/>
            <a:ext cx="3875313" cy="25746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657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438</Words>
  <Application>Microsoft Office PowerPoint</Application>
  <PresentationFormat>Ekran Gösterisi (4:3)</PresentationFormat>
  <Paragraphs>221</Paragraphs>
  <Slides>17</Slides>
  <Notes>17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Sibel ERKEK</dc:creator>
  <cp:lastModifiedBy>Sibel ERKEK</cp:lastModifiedBy>
  <cp:revision>1</cp:revision>
  <dcterms:created xsi:type="dcterms:W3CDTF">2017-08-25T12:02:15Z</dcterms:created>
  <dcterms:modified xsi:type="dcterms:W3CDTF">2017-08-25T12:02:44Z</dcterms:modified>
</cp:coreProperties>
</file>