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28EF7-ABB5-4360-885A-156A2B8C1BF3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05818-CD7F-4594-A9E5-DA3804516C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0887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8069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9874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5866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7078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3651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7930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1022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6607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738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90996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1814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46637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0689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6523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25411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18704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29653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8290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66655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59869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92881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5181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8560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77645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03145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10678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80612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21855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84959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95142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35318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23857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5572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74480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06711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84703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7192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84182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80033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9038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4391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7248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7293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9635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8222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4EC0F-CD93-4E6F-A818-EDDCD33CF98A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74BF-9B88-4D86-8C9C-C6CCF7E600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5290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4EC0F-CD93-4E6F-A818-EDDCD33CF98A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74BF-9B88-4D86-8C9C-C6CCF7E600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716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4EC0F-CD93-4E6F-A818-EDDCD33CF98A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74BF-9B88-4D86-8C9C-C6CCF7E600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2316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4EC0F-CD93-4E6F-A818-EDDCD33CF98A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74BF-9B88-4D86-8C9C-C6CCF7E600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0195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4EC0F-CD93-4E6F-A818-EDDCD33CF98A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74BF-9B88-4D86-8C9C-C6CCF7E600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8912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4EC0F-CD93-4E6F-A818-EDDCD33CF98A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74BF-9B88-4D86-8C9C-C6CCF7E600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8512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4EC0F-CD93-4E6F-A818-EDDCD33CF98A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74BF-9B88-4D86-8C9C-C6CCF7E600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8201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4EC0F-CD93-4E6F-A818-EDDCD33CF98A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74BF-9B88-4D86-8C9C-C6CCF7E600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3331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4EC0F-CD93-4E6F-A818-EDDCD33CF98A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74BF-9B88-4D86-8C9C-C6CCF7E600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7121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4EC0F-CD93-4E6F-A818-EDDCD33CF98A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74BF-9B88-4D86-8C9C-C6CCF7E600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999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4EC0F-CD93-4E6F-A818-EDDCD33CF98A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74BF-9B88-4D86-8C9C-C6CCF7E600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8499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4EC0F-CD93-4E6F-A818-EDDCD33CF98A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074BF-9B88-4D86-8C9C-C6CCF7E600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2852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92187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Malkara (Tekirdağ) Kanalizasyon İnşaatı</a:t>
                      </a:r>
                      <a:endParaRPr lang="tr-T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Malkara</a:t>
                      </a:r>
                      <a:r>
                        <a:rPr lang="tr-TR" baseline="0" dirty="0" smtClean="0"/>
                        <a:t> 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2011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7.744.756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99594" y="966026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1- Malkara (Tekirdağ) Kanalizasyon İnşaatı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12" name="Picture 2" descr="C:\Users\sserencam\AppData\Local\Microsoft\Windows\Temporary Internet Files\Content.Outlook\RYMOV46J\Malkara Kanalizasyon İnşaat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138" y="1634203"/>
            <a:ext cx="6043727" cy="293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12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10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Çorlu (Tekirdağ) Kanalizasyon Kesin Projesi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Çorlu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198.000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77065" y="966026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</a:t>
            </a:r>
            <a:r>
              <a:rPr lang="tr-TR" sz="2400" b="1" dirty="0">
                <a:solidFill>
                  <a:srgbClr val="C00000"/>
                </a:solidFill>
              </a:rPr>
              <a:t>0- Çorlu (Tekirdağ) Kanalizasyon Kesin Projesi</a:t>
            </a:r>
            <a:endParaRPr lang="tr-T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8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11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Çorlu (Tekirdağ)</a:t>
                      </a:r>
                      <a:r>
                        <a:rPr lang="tr-TR" sz="18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İçmesuyu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Kesin Projesi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Çorlu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174.000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77065" y="966026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11- Çorlu (Tekirdağ) </a:t>
            </a:r>
            <a:r>
              <a:rPr lang="tr-TR" sz="2400" b="1" dirty="0" err="1">
                <a:solidFill>
                  <a:srgbClr val="C00000"/>
                </a:solidFill>
              </a:rPr>
              <a:t>İçmesuyu</a:t>
            </a:r>
            <a:r>
              <a:rPr lang="tr-TR" sz="2400" b="1" dirty="0">
                <a:solidFill>
                  <a:srgbClr val="C00000"/>
                </a:solidFill>
              </a:rPr>
              <a:t> Kesin Projesi</a:t>
            </a:r>
            <a:endParaRPr lang="tr-T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61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12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Şalgamlı (Tekirdağ) Kanalizasyon İnşaatı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Hayrabolu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1.162.556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77065" y="966026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12- Şalgamlı (Tekirdağ) Kanalizasyon İnşaatı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12" name="Picture 2" descr="C:\Users\sserencam\AppData\Local\Microsoft\Windows\Temporary Internet Files\Content.Outlook\RYMOV46J\Şalgamlı Kanalizasyon İnşaat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311" y="1506806"/>
            <a:ext cx="5863381" cy="295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36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13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Mürefte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(Tekirdağ) Kanalizasyon İnşaatı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Şarköy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1.731.856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63590" y="1001095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13- </a:t>
            </a:r>
            <a:r>
              <a:rPr lang="tr-TR" sz="2400" b="1" dirty="0" err="1">
                <a:solidFill>
                  <a:srgbClr val="C00000"/>
                </a:solidFill>
              </a:rPr>
              <a:t>Mürefte</a:t>
            </a:r>
            <a:r>
              <a:rPr lang="tr-TR" sz="2400" b="1" dirty="0">
                <a:solidFill>
                  <a:srgbClr val="C00000"/>
                </a:solidFill>
              </a:rPr>
              <a:t> (Tekirdağ) Kanalizasyon İnşaatı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12" name="Picture 2" descr="C:\Users\sserencam\AppData\Local\Microsoft\Windows\Temporary Internet Files\Content.Outlook\RYMOV46J\Mürefte Kanalizasyon İnşaat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92" y="1555131"/>
            <a:ext cx="5358214" cy="293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46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14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Sultanköy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(Tekirdağ) Kanalizasyon Kesin Projesi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err="1" smtClean="0"/>
                        <a:t>M.Ereğlisi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71.307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77065" y="966026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14- </a:t>
            </a:r>
            <a:r>
              <a:rPr lang="tr-TR" sz="2400" b="1" dirty="0" err="1">
                <a:solidFill>
                  <a:srgbClr val="C00000"/>
                </a:solidFill>
              </a:rPr>
              <a:t>Sultanköy</a:t>
            </a:r>
            <a:r>
              <a:rPr lang="tr-TR" sz="2400" b="1" dirty="0">
                <a:solidFill>
                  <a:srgbClr val="C00000"/>
                </a:solidFill>
              </a:rPr>
              <a:t> (Tekirdağ) Kanalizasyon Kesin Projesi</a:t>
            </a:r>
            <a:endParaRPr lang="tr-T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64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15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Barbaros (Tekirdağ) Kanalizasyon Kesin Projesi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err="1" smtClean="0"/>
                        <a:t>Süleymanpaşa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67.000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77065" y="966026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15- Barbaros (Tekirdağ) Kanalizasyon Kesin Projesi</a:t>
            </a:r>
            <a:endParaRPr lang="tr-T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7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16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Tekirdağ (Merkez) 5000 M3 Depo İnşaatı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err="1" smtClean="0"/>
                        <a:t>Süleymanpaşa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2.016.673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77065" y="966026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16- Tekirdağ (Merkez) 5000 M3 Depo İnşaatı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12" name="Picture 8" descr="IMG_516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9" y="1809099"/>
            <a:ext cx="5976665" cy="2649383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8083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17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Tekirdağ Muhtelif Köy Yollarına Bitümlü Sıcak Asfalt Kaplama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Muhtelif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28.458.031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77065" y="966026"/>
            <a:ext cx="7416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17- Tekirdağ Muhtelif Köy Yollarına Bitümlü Sıcak Asfalt Kaplama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12" name="Picture 2" descr="C:\Users\sserencam\AppData\Local\Microsoft\Windows\Temporary Internet Files\Content.Outlook\RYMOV46J\Tekirdağ Muhtelif Köy Yollarına Bitümlü Sıcak Asfalt Kaplam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223" y="1854327"/>
            <a:ext cx="5730502" cy="267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77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18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Hayrabolu (Tekirdağ) Kanalizasyon İnşaatı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Muhtelif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7.746.759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77065" y="966026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18- Hayrabolu (Tekirdağ) Kanalizasyon İnşaatı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12" name="Resim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427690"/>
            <a:ext cx="6768752" cy="32254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467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19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Yenice (Tekirdağ) Kanalizasyon İnşaatı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Çorlu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416.086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77065" y="966026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19- Yenice (Tekirdağ) Kanalizasyon İnşaatı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12" name="Picture 2" descr="C:\Users\sserencam\AppData\Local\Microsoft\Windows\Temporary Internet Files\Content.Outlook\RYMOV46J\Yenice Kanalizasyon İnşaatı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613" y="1748105"/>
            <a:ext cx="5242774" cy="268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80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92187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Kızılpınar</a:t>
                      </a:r>
                      <a:r>
                        <a:rPr lang="tr-T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(Tekirdağ) </a:t>
                      </a:r>
                      <a:r>
                        <a:rPr lang="tr-TR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İçmesuyu</a:t>
                      </a:r>
                      <a:r>
                        <a:rPr lang="tr-T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İnşaatı</a:t>
                      </a:r>
                      <a:endParaRPr lang="tr-T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Çerkezköy 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2012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4.016.286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99594" y="966026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2- </a:t>
            </a:r>
            <a:r>
              <a:rPr lang="tr-TR" sz="2400" b="1" dirty="0" err="1">
                <a:solidFill>
                  <a:srgbClr val="C00000"/>
                </a:solidFill>
              </a:rPr>
              <a:t>Kızılpınar</a:t>
            </a:r>
            <a:r>
              <a:rPr lang="tr-TR" sz="2400" b="1" dirty="0">
                <a:solidFill>
                  <a:srgbClr val="C00000"/>
                </a:solidFill>
              </a:rPr>
              <a:t> (Tekirdağ) </a:t>
            </a:r>
            <a:r>
              <a:rPr lang="tr-TR" sz="2400" b="1" dirty="0" err="1">
                <a:solidFill>
                  <a:srgbClr val="C00000"/>
                </a:solidFill>
              </a:rPr>
              <a:t>İçmesuyu</a:t>
            </a:r>
            <a:r>
              <a:rPr lang="tr-TR" sz="2400" b="1" dirty="0">
                <a:solidFill>
                  <a:srgbClr val="C00000"/>
                </a:solidFill>
              </a:rPr>
              <a:t> İnşaatı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12" name="Picture 2" descr="20140411_11381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4" y="1427691"/>
            <a:ext cx="6552727" cy="3369463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10563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20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Veliköy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(Tekirdağ) Hürriyet Meydanı Düzenlemesi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Çerkezköy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892.769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77065" y="966026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20- </a:t>
            </a:r>
            <a:r>
              <a:rPr lang="tr-TR" sz="2400" b="1" dirty="0" err="1">
                <a:solidFill>
                  <a:srgbClr val="C00000"/>
                </a:solidFill>
              </a:rPr>
              <a:t>Veliköy</a:t>
            </a:r>
            <a:r>
              <a:rPr lang="tr-TR" sz="2400" b="1" dirty="0">
                <a:solidFill>
                  <a:srgbClr val="C00000"/>
                </a:solidFill>
              </a:rPr>
              <a:t> (Tekirdağ) Hürriyet Meydanı Düzenlemesi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12" name="Picture 2" descr="C:\Users\sserencam\AppData\Local\Microsoft\Windows\Temporary Internet Files\Content.Outlook\RYMOV46J\Veliköy Hürriyet Meydanı Düzenlemes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97124"/>
            <a:ext cx="5795042" cy="302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81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21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634445"/>
          <a:ext cx="8568952" cy="1746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Malkara (Tekirdağ) Otogar Ve Kapalı Pazar Yeri-Otopark Peyzaj Düzenleme Projeleri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Malkara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84.960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77065" y="966026"/>
            <a:ext cx="7416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21- Malkara (Tekirdağ) Otogar Ve Kapalı Pazar Yeri-Otopark Peyzaj Düzenleme Projeleri</a:t>
            </a:r>
            <a:endParaRPr lang="tr-T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7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22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Kapaklı (Tekirdağ) Asfalt Yol Kaplaması Ve Beton Yol İnşaatı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Kapaklı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7.008.458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77065" y="966026"/>
            <a:ext cx="7416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22- Kapaklı (Tekirdağ) Asfalt Yol Kaplaması Ve Beton Yol İnşaatı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12" name="Picture 2" descr="C:\Users\sserencam\AppData\Local\Microsoft\Windows\Temporary Internet Files\Content.Outlook\RYMOV46J\Kapaklı Asfalt Yol Kaplamas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601" y="1889941"/>
            <a:ext cx="5464801" cy="26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66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23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Çerkezköy (Tekirdağ) Sıcak Asfalt Yol Kaplaması İşi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Çerkezköy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2.933.168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77065" y="966026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23- Çerkezköy (Tekirdağ) Sıcak Asfalt Yol Kaplaması İşi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12" name="Picture 6" descr="C:\Users\spelitci\Desktop\çerkezköy asfalt çalışması (2)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11882"/>
            <a:ext cx="6336704" cy="2850495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98663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24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22578" y="4858941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Tekirdağ (Merkez) 1.Kısım Kanalizasyon Ve Yağmursuyu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İnş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err="1" smtClean="0"/>
                        <a:t>Süleymanpaşa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2017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38.880.314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368301" y="966026"/>
            <a:ext cx="8488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24- Tekirdağ (Merkez) 1.Kısım Kanalizasyon ve Yağmursuyu </a:t>
            </a:r>
            <a:r>
              <a:rPr lang="tr-TR" sz="2400" b="1" dirty="0" err="1">
                <a:solidFill>
                  <a:srgbClr val="C00000"/>
                </a:solidFill>
              </a:rPr>
              <a:t>İnş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13" name="Picture 8" descr="C:\Users\spelitci\Desktop\bölge işlerine ait fotoğraflar\tekirdağ fotoğraf\tekirdağ 1. kısım\TEKİRDAĞ SÜLEYMANPAŞA 1. KISIM KANALİZASYON VE YAĞMURSUYU İNŞAATI\Diskim\IMG_31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2" y="1677036"/>
            <a:ext cx="3528391" cy="281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C:\Users\spelitci\Desktop\bölge işlerine ait fotoğraflar\tekirdağ fotoğraf\tekirdağ 1. kısım\TEKİRDAĞ SÜLEYMANPAŞA 1. KISIM KANALİZASYON VE YAĞMURSUYU İNŞAATI\Diskim\20140725_1530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77036"/>
            <a:ext cx="3284984" cy="281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91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/>
              <a:t>İLLER </a:t>
            </a:r>
            <a:r>
              <a:rPr lang="tr-TR" sz="2000" b="1" dirty="0"/>
              <a:t>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25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Hayrabolu (Tekirdağ)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İçmesuyu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İnşaatı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Hayrabolu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3.277.739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77065" y="966026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25- Hayrabolu (Tekirdağ) </a:t>
            </a:r>
            <a:r>
              <a:rPr lang="tr-TR" sz="2400" b="1" dirty="0" err="1">
                <a:solidFill>
                  <a:srgbClr val="C00000"/>
                </a:solidFill>
              </a:rPr>
              <a:t>İçmesuyu</a:t>
            </a:r>
            <a:r>
              <a:rPr lang="tr-TR" sz="2400" b="1" dirty="0">
                <a:solidFill>
                  <a:srgbClr val="C00000"/>
                </a:solidFill>
              </a:rPr>
              <a:t> İnşaatı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12" name="Resim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70" y="1446943"/>
            <a:ext cx="5976663" cy="3168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397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26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Hayrabolu Harita (2)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Hayrabolu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49.560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971602" y="984295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26- Hayrabolu Harita (2)</a:t>
            </a:r>
            <a:endParaRPr lang="tr-T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2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160364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27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Çerkezköy Kanalizasyon Projesi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Çerkezköy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25.000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971602" y="984295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27- Çerkezköy Kanalizasyon Projesi</a:t>
            </a:r>
            <a:endParaRPr lang="tr-T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28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Tekirdağ (Merkez) 2. Kısım Kanalizasyon İnş.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err="1" smtClean="0"/>
                        <a:t>Süleymanpaşa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2017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22.641.374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48546" y="98429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28- Tekirdağ (Merkez) 2. Kısım Kanalizasyon İnş.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13" name="Picture 9" descr="C:\Users\spelitci\Desktop\bölge işlerine ait fotoğraflar\tekirdağ fotoğraf\tekirdağ 2. kısım\TEKİRDAĞ MERKEZ 2. KISIM KANALİZASYON VE YAĞMURSUYU İNŞAATI\TEKİRDAĞ, TESKİ, TEKİRDAĞ (MERKEZ) 2.KISIM KANALİZASYON VE YAĞMURSUYU İNŞAATI\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20"/>
            <a:ext cx="3398838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C:\Users\spelitci\Desktop\BLGEIL~1\TEKIRD~1\TEKIRD~2.KSM\TEKRDA~1.KIS\TEKRDA~1.KIS\YENIKL~1\20161027_1137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4" y="1710391"/>
            <a:ext cx="3405335" cy="254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42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29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Saray (Tekirdağ)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İçmesuyu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İnşaatı 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Saray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7.775.541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971602" y="984295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29- Saray (Tekirdağ) </a:t>
            </a:r>
            <a:r>
              <a:rPr lang="tr-TR" sz="2400" b="1" dirty="0" err="1">
                <a:solidFill>
                  <a:srgbClr val="C00000"/>
                </a:solidFill>
              </a:rPr>
              <a:t>İçmesuyu</a:t>
            </a:r>
            <a:r>
              <a:rPr lang="tr-TR" sz="2400" b="1" dirty="0">
                <a:solidFill>
                  <a:srgbClr val="C00000"/>
                </a:solidFill>
              </a:rPr>
              <a:t> İnşaatı 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13" name="Picture 6" descr="C:\Users\spelitci\Desktop\bölge işlerine ait fotoğraflar\tekirdağ fotoğraf\saray içmesuyu\TEKİRDAĞ SARAY İÇMESUYU  İNŞAATI\WhatsApp Image 2017-05-24 at 11.36.24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56" y="1724321"/>
            <a:ext cx="3942672" cy="268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C:\Users\spelitci\Desktop\bölge işlerine ait fotoğraflar\tekirdağ fotoğraf\saray içmesuyu\TEKİRDAĞ SARAY İÇMESUYU  İNŞAATI\WhatsApp Image 2017-05-24 at 11.35.46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989" y="1724321"/>
            <a:ext cx="3827813" cy="268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56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Tekirdağ (Merkez)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İçmesuyu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Kesin Projesi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err="1" smtClean="0"/>
                        <a:t>Süleymanpaşa</a:t>
                      </a:r>
                      <a:r>
                        <a:rPr lang="tr-TR" baseline="0" dirty="0" smtClean="0"/>
                        <a:t> 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2012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309.000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99594" y="966026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3- Tekirdağ (Merkez) </a:t>
            </a:r>
            <a:r>
              <a:rPr lang="tr-TR" sz="2400" b="1" dirty="0" err="1">
                <a:solidFill>
                  <a:srgbClr val="C00000"/>
                </a:solidFill>
              </a:rPr>
              <a:t>İçmesuyu</a:t>
            </a:r>
            <a:r>
              <a:rPr lang="tr-TR" sz="2400" b="1" dirty="0">
                <a:solidFill>
                  <a:srgbClr val="C00000"/>
                </a:solidFill>
              </a:rPr>
              <a:t> Kesin Projesi</a:t>
            </a:r>
            <a:endParaRPr lang="tr-T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24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30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Muratlı (Tekirdağ) Kanalizasyon İnşaatı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Muratlı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6.932.405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971602" y="984295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30- Muratlı (Tekirdağ) Kanalizasyon İnşaatı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12" name="Picture 6" descr="C:\Users\spelitci\Desktop\muratlı ocak 2016\20150505_17140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921" y="1530323"/>
            <a:ext cx="5904656" cy="2813956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15739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31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u="non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Süleymanpaşa</a:t>
                      </a:r>
                      <a:r>
                        <a:rPr lang="tr-TR" sz="1800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Batı </a:t>
                      </a:r>
                      <a:r>
                        <a:rPr lang="tr-TR" sz="1800" u="non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Atıksu</a:t>
                      </a:r>
                      <a:r>
                        <a:rPr lang="tr-TR" sz="1800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Arıtma Tesisi</a:t>
                      </a:r>
                      <a:endParaRPr lang="tr-TR" sz="1800" u="non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err="1" smtClean="0"/>
                        <a:t>Süleymanpaşa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2017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31.242.000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971602" y="984295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31- </a:t>
            </a:r>
            <a:r>
              <a:rPr lang="tr-TR" sz="2400" b="1" dirty="0" err="1">
                <a:solidFill>
                  <a:srgbClr val="C00000"/>
                </a:solidFill>
              </a:rPr>
              <a:t>Süleymanpaşa</a:t>
            </a:r>
            <a:r>
              <a:rPr lang="tr-TR" sz="2400" b="1" dirty="0">
                <a:solidFill>
                  <a:srgbClr val="C00000"/>
                </a:solidFill>
              </a:rPr>
              <a:t> Batı </a:t>
            </a:r>
            <a:r>
              <a:rPr lang="tr-TR" sz="2400" b="1" dirty="0" err="1">
                <a:solidFill>
                  <a:srgbClr val="C00000"/>
                </a:solidFill>
              </a:rPr>
              <a:t>Atıksu</a:t>
            </a:r>
            <a:r>
              <a:rPr lang="tr-TR" sz="2400" b="1" dirty="0">
                <a:solidFill>
                  <a:srgbClr val="C00000"/>
                </a:solidFill>
              </a:rPr>
              <a:t> Arıtma Tesisi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13" name="Resim 12" descr="C:\Users\spelitci\Desktop\bölge işlerine ait fotoğraflar\tekirdağ fotoğraf\süleymanpaşa att\süleymanpaşa att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25" y="1621439"/>
            <a:ext cx="3933860" cy="2983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6" descr="C:\Users\spelitci\Desktop\bölge işlerine ait fotoğraflar\tekirdağ fotoğraf\süleymanpaşa att\TEKİRDAĞ BATI  ATIKSU ARITMA TESİSİ İNŞAATI\Tekirdağ B.A.A.T\Tekirdağ B.A.A.T Resimleri\arazi\15698219_1822097528029163_975367840633761747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18545"/>
            <a:ext cx="3732586" cy="298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14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32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Saray İmar Planı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Saray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87.000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20947" y="992692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32- Saray İmar Planı</a:t>
            </a:r>
            <a:endParaRPr lang="tr-T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25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33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Çerkezköy (Tekirdağ) Belediyesi Sıcak Asfalt Yol Kaplama Çalışması Yapımı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Çerkezköy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2.899.000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0" y="94453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33- Çerkezköy (Tekirdağ) Belediyesi Sıcak Asfalt Yol Kaplama Çalışması Yapımı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12" name="Picture 2" descr="C:\Users\sserencam\AppData\Local\Microsoft\Windows\Temporary Internet Files\Content.Outlook\RYMOV46J\Çerkezköy Sıcak Asfalt Yol Kaplamas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173" y="1872598"/>
            <a:ext cx="6249652" cy="260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60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34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Barbaros Kanalizasyon İnşaatı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err="1" smtClean="0"/>
                        <a:t>Süleymanpaşa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Devam Ediyor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10.820.995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63590" y="944538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34- Barbaros Kanalizasyon İnşaatı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13" name="Picture 8" descr="C:\Users\spelitci\Desktop\bölge işlerine ait fotoğraflar\tekirdağ fotoğraf\barbaros kanal\TEKİRDAĞ (BARBAROS ) KANALİZASYON İNŞAATI\IMG_03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95" y="1787466"/>
            <a:ext cx="3886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C:\Users\spelitci\Desktop\bölge işlerine ait fotoğraflar\tekirdağ fotoğraf\barbaros kanal\TEKİRDAĞ (BARBAROS ) KANALİZASYON İNŞAATI\IMG_04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07502"/>
            <a:ext cx="3577220" cy="257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83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35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23528" y="4797154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Şarköy İmar Planı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Şarköy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194.500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63590" y="944538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35- Şarköy İmar Planı</a:t>
            </a:r>
            <a:endParaRPr lang="tr-T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10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36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33575" y="4550064"/>
          <a:ext cx="8532948" cy="1746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06846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1049337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Süleymanpaşa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Değirmenaltı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Caddesi Yol Yapımı Ve Çevre Düzenlemesi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err="1" smtClean="0"/>
                        <a:t>Süleymanpaşa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1.211.910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1007604" y="938562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36- </a:t>
            </a:r>
            <a:r>
              <a:rPr lang="tr-TR" sz="2400" b="1" dirty="0" err="1">
                <a:solidFill>
                  <a:srgbClr val="C00000"/>
                </a:solidFill>
              </a:rPr>
              <a:t>Süleymanpaşa</a:t>
            </a:r>
            <a:r>
              <a:rPr lang="tr-TR" sz="2400" b="1" dirty="0">
                <a:solidFill>
                  <a:srgbClr val="C00000"/>
                </a:solidFill>
              </a:rPr>
              <a:t> </a:t>
            </a:r>
            <a:r>
              <a:rPr lang="tr-TR" sz="2400" b="1" dirty="0" err="1">
                <a:solidFill>
                  <a:srgbClr val="C00000"/>
                </a:solidFill>
              </a:rPr>
              <a:t>Değirmenaltı</a:t>
            </a:r>
            <a:r>
              <a:rPr lang="tr-TR" sz="2400" b="1" dirty="0">
                <a:solidFill>
                  <a:srgbClr val="C00000"/>
                </a:solidFill>
              </a:rPr>
              <a:t> Caddesi Yol Yapımı Ve Çevre Düzenlemesi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12" name="Resim 11" descr="C:\Users\spelitci\Desktop\bölge işlerine ait fotoğraflar\tekirdağ fotoğraf\süleymanpaşa değirmenaltı yol\süleymanpaşa4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702" y="1876998"/>
            <a:ext cx="5400600" cy="2448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117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37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23528" y="4797154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YATIRIMIN ADI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Çerkezköy</a:t>
                      </a:r>
                      <a:r>
                        <a:rPr lang="tr-TR" sz="18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Kanalizasyon İnşaatı 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err="1" smtClean="0"/>
                        <a:t>Süleymanpaşa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Devam Ediyor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23.331.342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81592" y="938562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37- Çerkezköy Kanalizasyon İnşaatı 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13" name="Resim 12" descr="C:\Users\spelitci\Desktop\bölge işlerine ait fotoğraflar\tekirdağ fotoğraf\çerkezköy kanal\IMG-20161118-WA000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1628802"/>
            <a:ext cx="4221513" cy="2801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6" descr="C:\Users\spelitci\Desktop\bölge işlerine ait fotoğraflar\tekirdağ fotoğraf\çerkezköy kanal\TEKİRDAĞ ÇERKEZKÖY KANALİZASYON İNŞAATI\tekirdağ çerkezköy, çerkezköy (TEKİRDAĞ) kanalizasyon inşaatı (3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331" y="1615446"/>
            <a:ext cx="3717471" cy="280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401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38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23528" y="4797154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Malkara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İçmesuyu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İkmal İnşaatı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Malkara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Devam Ediyor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2.647.351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81592" y="938562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38- Malkara </a:t>
            </a:r>
            <a:r>
              <a:rPr lang="tr-TR" sz="2400" b="1" dirty="0" err="1">
                <a:solidFill>
                  <a:srgbClr val="C00000"/>
                </a:solidFill>
              </a:rPr>
              <a:t>İçmesuyu</a:t>
            </a:r>
            <a:r>
              <a:rPr lang="tr-TR" sz="2400" b="1" dirty="0">
                <a:solidFill>
                  <a:srgbClr val="C00000"/>
                </a:solidFill>
              </a:rPr>
              <a:t> İkmal İnşaatı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12" name="Picture 3" descr="C:\Users\spelitci\Desktop\bölge işlerine ait fotoğraflar\tekirdağ fotoğraf\malkara içmesuyu ikmal\malkar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91" y="1678651"/>
            <a:ext cx="3570288" cy="281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spelitci\Desktop\bölge işlerine ait fotoğraflar\tekirdağ fotoğraf\malkara içmesuyu ikmal\malkara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645" y="1678651"/>
            <a:ext cx="3313113" cy="284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06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39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23528" y="4797154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Süleymanpaşa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Merkez Mahallelerde Parke Taş Yapımı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Süleymanpaşa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2.113.800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63500" y="938562"/>
            <a:ext cx="908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39- </a:t>
            </a:r>
            <a:r>
              <a:rPr lang="tr-TR" sz="2400" b="1" dirty="0" err="1">
                <a:solidFill>
                  <a:srgbClr val="C00000"/>
                </a:solidFill>
              </a:rPr>
              <a:t>Süleymanpaşa</a:t>
            </a:r>
            <a:r>
              <a:rPr lang="tr-TR" sz="2400" b="1" dirty="0">
                <a:solidFill>
                  <a:srgbClr val="C00000"/>
                </a:solidFill>
              </a:rPr>
              <a:t> Merkez Mahallelerde Parke Taş Yapımı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12" name="Resim 11" descr="C:\Users\spelitci\Desktop\bölge işlerine ait fotoğraflar\tekirdağ fotoğraf\süleymanpaşa parke taş\süleymanpaşa4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1628802"/>
            <a:ext cx="5694665" cy="27846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643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Malkara (Tekirdağ)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İçmesuyu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İnşaatı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Malkara 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2012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10.672.377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99594" y="966026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4- Malkara (Tekirdağ) </a:t>
            </a:r>
            <a:r>
              <a:rPr lang="tr-TR" sz="2400" b="1" dirty="0" err="1">
                <a:solidFill>
                  <a:srgbClr val="C00000"/>
                </a:solidFill>
              </a:rPr>
              <a:t>İçmesuyu</a:t>
            </a:r>
            <a:r>
              <a:rPr lang="tr-TR" sz="2400" b="1" dirty="0">
                <a:solidFill>
                  <a:srgbClr val="C00000"/>
                </a:solidFill>
              </a:rPr>
              <a:t> İnşaatı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12" name="Picture 84" descr="14062013145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995"/>
            <a:ext cx="6264696" cy="293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66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40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68300" y="4704645"/>
          <a:ext cx="8532948" cy="1746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Süleymanpaşa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Merkez Mahallelerde Asfalt Yol Yapım, Onarım ve Yeni İmalat Yapım İşi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Süleymanpaşa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3.354.500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0" y="98898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40- </a:t>
            </a:r>
            <a:r>
              <a:rPr lang="tr-TR" sz="2400" b="1" dirty="0" err="1">
                <a:solidFill>
                  <a:srgbClr val="C00000"/>
                </a:solidFill>
              </a:rPr>
              <a:t>Süleymanpaşa</a:t>
            </a:r>
            <a:r>
              <a:rPr lang="tr-TR" sz="2400" b="1" dirty="0">
                <a:solidFill>
                  <a:srgbClr val="C00000"/>
                </a:solidFill>
              </a:rPr>
              <a:t>  </a:t>
            </a:r>
            <a:r>
              <a:rPr lang="tr-TR" sz="2400" b="1" dirty="0">
                <a:solidFill>
                  <a:srgbClr val="C00000"/>
                </a:solidFill>
              </a:rPr>
              <a:t>Merkez Mahallelerde Asfalt Yol Yapım, Onarım ve Yeni İmalat Yapım İşi</a:t>
            </a:r>
          </a:p>
        </p:txBody>
      </p:sp>
      <p:pic>
        <p:nvPicPr>
          <p:cNvPr id="13" name="Picture 4" descr="C:\Users\spelitci\Desktop\bölge işlerine ait fotoğraflar\tekirdağ fotoğraf\süleymanpaşa asfalt yol\slymasfalt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17138"/>
            <a:ext cx="5622196" cy="274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08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41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23528" y="4797154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Kumbağ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Mahallesi Kanalizasyon İnşaatı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Süleymanpaşa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Devam</a:t>
                      </a:r>
                      <a:r>
                        <a:rPr lang="tr-TR" baseline="0" dirty="0" smtClean="0"/>
                        <a:t> Ediyor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6.331.038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42096" y="938562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41- </a:t>
            </a:r>
            <a:r>
              <a:rPr lang="tr-TR" sz="2400" b="1" dirty="0" err="1">
                <a:solidFill>
                  <a:srgbClr val="C00000"/>
                </a:solidFill>
              </a:rPr>
              <a:t>Kumbağ</a:t>
            </a:r>
            <a:r>
              <a:rPr lang="tr-TR" sz="2400" b="1" dirty="0">
                <a:solidFill>
                  <a:srgbClr val="C00000"/>
                </a:solidFill>
              </a:rPr>
              <a:t> Mahallesi Kanalizasyon İnşaatı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13" name="Picture 7" descr="C:\Users\spelitci\Desktop\bölge işlerine ait fotoğraflar\tekirdağ fotoğraf\kumbağ kanal\TEKİRDAĞ KUMBAĞ MAHALLESİ KANALİZASYON İNŞAATI\IMG_26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45" y="1614210"/>
            <a:ext cx="3697932" cy="269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C:\Users\spelitci\Desktop\bölge işlerine ait fotoğraflar\tekirdağ fotoğraf\kumbağ kanal\TEKİRDAĞ KUMBAĞ MAHALLESİ KANALİZASYON İNŞAATI\IMG-20160324-WA00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32239"/>
            <a:ext cx="3578696" cy="270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56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42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05526" y="4888657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Tekirdağ Büyükşehir Belediyesi Hizmet Binası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Süleymanpaşa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Devam Ediyor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144.790.000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42096" y="938562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42- Tekirdağ Büyükşehir Belediyesi Hizmet Binası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13" name="Picture 6" descr="C:\Users\spelitci\Desktop\bölge işlerine ait fotoğraflar\tekirdağ fotoğraf\tekirdağ hizmet binası\haziran 2017\tekirdağ belediye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55" y="1647181"/>
            <a:ext cx="5839693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04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43</a:t>
            </a:fld>
            <a:endParaRPr lang="tr-TR" dirty="0"/>
          </a:p>
        </p:txBody>
      </p:sp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42096" y="938562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43- Hayrabolu Kapalı Pazar Yeri ve Düğün Salonu İnşaatı</a:t>
            </a:r>
          </a:p>
        </p:txBody>
      </p:sp>
      <p:graphicFrame>
        <p:nvGraphicFramePr>
          <p:cNvPr id="12" name="Tablo 11"/>
          <p:cNvGraphicFramePr>
            <a:graphicFrameLocks noGrp="1"/>
          </p:cNvGraphicFramePr>
          <p:nvPr>
            <p:extLst/>
          </p:nvPr>
        </p:nvGraphicFramePr>
        <p:xfrm>
          <a:off x="368300" y="4753433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 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Hayrabolu Kapalı Pazar Yeri ve Düğün Salonu İnşaatı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Hayrabolu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2017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Devam Ediyor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8.808.000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pic>
        <p:nvPicPr>
          <p:cNvPr id="14" name="Picture 6" descr="C:\Users\spelitci\Desktop\bölge işlerine ait fotoğraflar\tekirdağ fotoğraf\hayrabolu kapalı pazar yeri düğün salonu\haziran 2017\hayrabolu düğün salonu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5571618" cy="275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01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44</a:t>
            </a:fld>
            <a:endParaRPr lang="tr-TR" dirty="0"/>
          </a:p>
        </p:txBody>
      </p:sp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42096" y="938562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44- Çerkezköy İçme Suyu Kesin Projesi</a:t>
            </a:r>
          </a:p>
        </p:txBody>
      </p:sp>
      <p:graphicFrame>
        <p:nvGraphicFramePr>
          <p:cNvPr id="13" name="Tablo 12"/>
          <p:cNvGraphicFramePr>
            <a:graphicFrameLocks noGrp="1"/>
          </p:cNvGraphicFramePr>
          <p:nvPr>
            <p:extLst/>
          </p:nvPr>
        </p:nvGraphicFramePr>
        <p:xfrm>
          <a:off x="352494" y="4788711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 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Çerkezköy İçme Suyu Kesin Projesi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Çerkezköy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Devam Ediyor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147.215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817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45</a:t>
            </a:fld>
            <a:endParaRPr lang="tr-TR" dirty="0"/>
          </a:p>
        </p:txBody>
      </p:sp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0" y="93856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45- Çerkezköy Beton Kaldırım ve Sıcak Asfalt Kaplama Çalışması</a:t>
            </a:r>
          </a:p>
        </p:txBody>
      </p:sp>
      <p:graphicFrame>
        <p:nvGraphicFramePr>
          <p:cNvPr id="12" name="Tablo 11"/>
          <p:cNvGraphicFramePr>
            <a:graphicFrameLocks noGrp="1"/>
          </p:cNvGraphicFramePr>
          <p:nvPr>
            <p:extLst/>
          </p:nvPr>
        </p:nvGraphicFramePr>
        <p:xfrm>
          <a:off x="305526" y="4725146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 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Çerkezköy Beton Kaldırım ve Sıcak Asfalt Kaplama Çalışması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Çerkezköy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2017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Devam Ediyor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6.930.000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047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Sağlamtaş (Tekirdağ) Kanalizasyon İnşaatı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Malkara 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2012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1.237.132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73009" y="94458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5- Sağlamtaş (Tekirdağ) Kanalizasyon İnşaatı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12" name="Picture 2" descr="C:\Users\sserencam\AppData\Local\Microsoft\Windows\Temporary Internet Files\Content.Outlook\RYMOV46J\Sağlamtaş Kanalizasyon İnşaat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6" y="1469812"/>
            <a:ext cx="5904655" cy="294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92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6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Saray (Tekirdağ) Kanalizasyon İnşaatı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Saray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2012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10.066.216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73009" y="94458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6- Saray (Tekirdağ) Kanalizasyon İnşaatı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12" name="Picture 6" descr="C:\Users\spelitci\Desktop\saray kanal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174" y="1556794"/>
            <a:ext cx="6048672" cy="2742833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09922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7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Yeniçiftlik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(Tekirdağ) Kanalizasyon Kesin Projesi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err="1" smtClean="0"/>
                        <a:t>M.Ereğlisi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2012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168.850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73009" y="94458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7- </a:t>
            </a:r>
            <a:r>
              <a:rPr lang="tr-TR" sz="2400" b="1" dirty="0" err="1">
                <a:solidFill>
                  <a:srgbClr val="C00000"/>
                </a:solidFill>
              </a:rPr>
              <a:t>Yeniçiftlik</a:t>
            </a:r>
            <a:r>
              <a:rPr lang="tr-TR" sz="2400" b="1" dirty="0">
                <a:solidFill>
                  <a:srgbClr val="C00000"/>
                </a:solidFill>
              </a:rPr>
              <a:t> (Tekirdağ) Kanalizasyon Kesin Projesi</a:t>
            </a:r>
            <a:endParaRPr lang="tr-T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1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8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Beyazköy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(Tekirdağ)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İçmesuyu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İnşaatı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Saray 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2012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941.358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73009" y="94458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8- </a:t>
            </a:r>
            <a:r>
              <a:rPr lang="tr-TR" sz="2400" b="1" dirty="0" err="1">
                <a:solidFill>
                  <a:srgbClr val="C00000"/>
                </a:solidFill>
              </a:rPr>
              <a:t>Beyazköy</a:t>
            </a:r>
            <a:r>
              <a:rPr lang="tr-TR" sz="2400" b="1" dirty="0">
                <a:solidFill>
                  <a:srgbClr val="C00000"/>
                </a:solidFill>
              </a:rPr>
              <a:t> (Tekirdağ) </a:t>
            </a:r>
            <a:r>
              <a:rPr lang="tr-TR" sz="2400" b="1" dirty="0" err="1">
                <a:solidFill>
                  <a:srgbClr val="C00000"/>
                </a:solidFill>
              </a:rPr>
              <a:t>İçmesuyu</a:t>
            </a:r>
            <a:r>
              <a:rPr lang="tr-TR" sz="2400" b="1" dirty="0">
                <a:solidFill>
                  <a:srgbClr val="C00000"/>
                </a:solidFill>
              </a:rPr>
              <a:t> İnşaatı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12" name="Picture 2" descr="C:\Users\sserencam\AppData\Local\Microsoft\Windows\Temporary Internet Files\Content.Outlook\RYMOV46J\Bayazköy İçmesuyu İnşaat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8" y="1647865"/>
            <a:ext cx="5976664" cy="290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51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İLLER BANKASI A.Ş. İSTANBUL BÖLGE MÜDÜRLÜĞÜ</a:t>
            </a:r>
            <a:endParaRPr lang="tr-TR" sz="2000" b="1" dirty="0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9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7154"/>
          <a:ext cx="8568952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Muratlı (Tekirdağ) Kanalizasyon Kesin Projesi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Muratlı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69.660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99594" y="938562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9- Muratlı (Tekirdağ) Kanalizasyon Kesin Projesi</a:t>
            </a:r>
            <a:endParaRPr lang="tr-T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0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1600</Words>
  <Application>Microsoft Office PowerPoint</Application>
  <PresentationFormat>Ekran Gösterisi (4:3)</PresentationFormat>
  <Paragraphs>585</Paragraphs>
  <Slides>45</Slides>
  <Notes>45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Sibel ERKEK</dc:creator>
  <cp:lastModifiedBy>Sibel ERKEK</cp:lastModifiedBy>
  <cp:revision>1</cp:revision>
  <dcterms:created xsi:type="dcterms:W3CDTF">2017-08-25T11:58:13Z</dcterms:created>
  <dcterms:modified xsi:type="dcterms:W3CDTF">2017-08-25T11:59:15Z</dcterms:modified>
</cp:coreProperties>
</file>