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FBDB8-1194-4975-911E-5420BA2A1D57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14113-DE58-4E44-B65A-0A66A28CC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4314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20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A032-61F7-4DFE-AE53-2C58F91F76B9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B1D2-1C5D-4DFB-BBFA-BA37360110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357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A032-61F7-4DFE-AE53-2C58F91F76B9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B1D2-1C5D-4DFB-BBFA-BA37360110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163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A032-61F7-4DFE-AE53-2C58F91F76B9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B1D2-1C5D-4DFB-BBFA-BA37360110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992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A032-61F7-4DFE-AE53-2C58F91F76B9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B1D2-1C5D-4DFB-BBFA-BA37360110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883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A032-61F7-4DFE-AE53-2C58F91F76B9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B1D2-1C5D-4DFB-BBFA-BA37360110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376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A032-61F7-4DFE-AE53-2C58F91F76B9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B1D2-1C5D-4DFB-BBFA-BA37360110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010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A032-61F7-4DFE-AE53-2C58F91F76B9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B1D2-1C5D-4DFB-BBFA-BA37360110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267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A032-61F7-4DFE-AE53-2C58F91F76B9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B1D2-1C5D-4DFB-BBFA-BA37360110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24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A032-61F7-4DFE-AE53-2C58F91F76B9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B1D2-1C5D-4DFB-BBFA-BA37360110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253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A032-61F7-4DFE-AE53-2C58F91F76B9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B1D2-1C5D-4DFB-BBFA-BA37360110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974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A032-61F7-4DFE-AE53-2C58F91F76B9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B1D2-1C5D-4DFB-BBFA-BA37360110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283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3A032-61F7-4DFE-AE53-2C58F91F76B9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B1D2-1C5D-4DFB-BBFA-BA37360110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825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GIDA KONTROL LAB.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1- </a:t>
            </a:r>
            <a:r>
              <a:rPr lang="nn-NO" sz="2400" b="1" dirty="0">
                <a:solidFill>
                  <a:srgbClr val="C00000"/>
                </a:solidFill>
              </a:rPr>
              <a:t> Hizmet Binas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r>
              <a:rPr lang="nn-NO" sz="2400" b="1" dirty="0">
                <a:solidFill>
                  <a:srgbClr val="C00000"/>
                </a:solidFill>
              </a:rPr>
              <a:t> Yap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r>
              <a:rPr lang="nn-NO" sz="2400" b="1" dirty="0">
                <a:solidFill>
                  <a:srgbClr val="C00000"/>
                </a:solidFill>
              </a:rPr>
              <a:t>m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endParaRPr lang="nn-NO" sz="2400" b="1" dirty="0">
              <a:solidFill>
                <a:srgbClr val="C00000"/>
              </a:solidFill>
            </a:endParaRPr>
          </a:p>
          <a:p>
            <a:pPr lvl="0" algn="ctr"/>
            <a:endParaRPr lang="nn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it-IT" dirty="0" smtClean="0"/>
                        <a:t>Hizmet Binası Yapımı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7.838.000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3" name="Picture 2" descr="C:\Users\win7\Desktop\Bina\Bina dış mekan görseli\2.jpg"/>
          <p:cNvPicPr>
            <a:picLocks noChangeAspect="1" noChangeArrowheads="1"/>
          </p:cNvPicPr>
          <p:nvPr/>
        </p:nvPicPr>
        <p:blipFill rotWithShape="1">
          <a:blip r:embed="rId5"/>
          <a:srcRect r="13259" b="15558"/>
          <a:stretch/>
        </p:blipFill>
        <p:spPr bwMode="auto">
          <a:xfrm>
            <a:off x="3375559" y="1628800"/>
            <a:ext cx="2664296" cy="2688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0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</Words>
  <Application>Microsoft Office PowerPoint</Application>
  <PresentationFormat>Ekran Gösterisi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Sibel ERKEK</dc:creator>
  <cp:lastModifiedBy>Sibel ERKEK</cp:lastModifiedBy>
  <cp:revision>1</cp:revision>
  <dcterms:created xsi:type="dcterms:W3CDTF">2017-08-25T12:13:58Z</dcterms:created>
  <dcterms:modified xsi:type="dcterms:W3CDTF">2017-08-25T12:14:12Z</dcterms:modified>
</cp:coreProperties>
</file>