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7E77E-1FCB-42B6-867C-31A350619F8B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F1940-81E9-4ADB-A78D-6E77D30224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342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0838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9102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3994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0105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4051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3392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8381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4174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8567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6174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AF66-B274-402C-BCBE-177332A66B98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C71F-52A6-4AB9-82E8-E4F20D6043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435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AF66-B274-402C-BCBE-177332A66B98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C71F-52A6-4AB9-82E8-E4F20D6043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9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AF66-B274-402C-BCBE-177332A66B98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C71F-52A6-4AB9-82E8-E4F20D6043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087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AF66-B274-402C-BCBE-177332A66B98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C71F-52A6-4AB9-82E8-E4F20D6043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2406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AF66-B274-402C-BCBE-177332A66B98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C71F-52A6-4AB9-82E8-E4F20D6043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552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AF66-B274-402C-BCBE-177332A66B98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C71F-52A6-4AB9-82E8-E4F20D6043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015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AF66-B274-402C-BCBE-177332A66B98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C71F-52A6-4AB9-82E8-E4F20D6043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888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AF66-B274-402C-BCBE-177332A66B98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C71F-52A6-4AB9-82E8-E4F20D6043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5158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AF66-B274-402C-BCBE-177332A66B98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C71F-52A6-4AB9-82E8-E4F20D6043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556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AF66-B274-402C-BCBE-177332A66B98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C71F-52A6-4AB9-82E8-E4F20D6043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4849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AF66-B274-402C-BCBE-177332A66B98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C71F-52A6-4AB9-82E8-E4F20D6043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572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EAF66-B274-402C-BCBE-177332A66B98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8C71F-52A6-4AB9-82E8-E4F20D6043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751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GENÇLİK HİZMETLERİ VE SPOR İL MÜDÜRLÜĞÜ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87524" y="4527554"/>
          <a:ext cx="8568952" cy="1667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1026989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Şarköy Sentetik Çim Yüzeyli Futbol Sahası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Şarköy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2012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439.000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sp>
        <p:nvSpPr>
          <p:cNvPr id="4" name="AutoShape 2" descr="İlgili resi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2123728" y="1010572"/>
            <a:ext cx="5752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rgbClr val="C00000"/>
                </a:solidFill>
              </a:rPr>
              <a:t>1- Şarköy Sentetik Çim Yüzeyli Futbol Sahası</a:t>
            </a:r>
          </a:p>
        </p:txBody>
      </p:sp>
    </p:spTree>
    <p:extLst>
      <p:ext uri="{BB962C8B-B14F-4D97-AF65-F5344CB8AC3E}">
        <p14:creationId xmlns:p14="http://schemas.microsoft.com/office/powerpoint/2010/main" val="345567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GENÇLİK HİZMETLERİ VE SPOR İL MÜDÜRLÜĞÜ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10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87524" y="4527554"/>
          <a:ext cx="8568952" cy="1667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1026989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Ergene Sentetik Çim Yüzeyli Futbol Sahası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Ergene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</a:t>
                      </a:r>
                      <a:r>
                        <a:rPr lang="tr-TR" baseline="0" dirty="0" smtClean="0"/>
                        <a:t>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1.475.000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sp>
        <p:nvSpPr>
          <p:cNvPr id="4" name="AutoShape 2" descr="İlgili resi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0" y="101057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10- Ergene Sentetik Çim Yüzeyli Futbol Sahası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4" y="1749818"/>
            <a:ext cx="517881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931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GENÇLİK HİZMETLERİ VE SPOR İL MÜDÜRLÜĞÜ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87524" y="4527554"/>
          <a:ext cx="8568952" cy="1667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1026989">
                <a:tc>
                  <a:txBody>
                    <a:bodyPr/>
                    <a:lstStyle/>
                    <a:p>
                      <a:pPr algn="l"/>
                      <a:r>
                        <a:rPr lang="tr-TR" dirty="0" err="1" smtClean="0"/>
                        <a:t>Süleymanpaşa</a:t>
                      </a:r>
                      <a:r>
                        <a:rPr lang="tr-TR" dirty="0" smtClean="0"/>
                        <a:t> Gençlik Merkezi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Süleymanpaşa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3.150.000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sp>
        <p:nvSpPr>
          <p:cNvPr id="4" name="AutoShape 2" descr="İlgili resi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0" y="107045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2- </a:t>
            </a:r>
            <a:r>
              <a:rPr lang="tr-TR" sz="2400" b="1" dirty="0" err="1">
                <a:solidFill>
                  <a:srgbClr val="C00000"/>
                </a:solidFill>
              </a:rPr>
              <a:t>Süleymanpaşa</a:t>
            </a:r>
            <a:r>
              <a:rPr lang="tr-TR" sz="2400" b="1" dirty="0">
                <a:solidFill>
                  <a:srgbClr val="C00000"/>
                </a:solidFill>
              </a:rPr>
              <a:t> Gençlik Merkezi</a:t>
            </a:r>
          </a:p>
        </p:txBody>
      </p:sp>
    </p:spTree>
    <p:extLst>
      <p:ext uri="{BB962C8B-B14F-4D97-AF65-F5344CB8AC3E}">
        <p14:creationId xmlns:p14="http://schemas.microsoft.com/office/powerpoint/2010/main" val="357123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GENÇLİK HİZMETLERİ VE SPOR İL MÜDÜRLÜĞÜ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87524" y="4527554"/>
          <a:ext cx="8568952" cy="1667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1026989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Spor Kompleksi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Ergene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500.000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sp>
        <p:nvSpPr>
          <p:cNvPr id="4" name="AutoShape 2" descr="İlgili resi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0" y="11247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3- Spor Kompleksi</a:t>
            </a:r>
          </a:p>
        </p:txBody>
      </p:sp>
    </p:spTree>
    <p:extLst>
      <p:ext uri="{BB962C8B-B14F-4D97-AF65-F5344CB8AC3E}">
        <p14:creationId xmlns:p14="http://schemas.microsoft.com/office/powerpoint/2010/main" val="162753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GENÇLİK HİZMETLERİ VE SPOR İL MÜDÜRLÜĞÜ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87524" y="4527554"/>
          <a:ext cx="8568952" cy="1667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1026989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Muratlı Sentetik Çim Yüzeyli Futbol Sahası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Muratlı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419.000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sp>
        <p:nvSpPr>
          <p:cNvPr id="4" name="AutoShape 2" descr="İlgili resi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0" y="107045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4- Muratlı Sentetik Çim Yüzeyli Futbol Sahası</a:t>
            </a:r>
          </a:p>
        </p:txBody>
      </p:sp>
    </p:spTree>
    <p:extLst>
      <p:ext uri="{BB962C8B-B14F-4D97-AF65-F5344CB8AC3E}">
        <p14:creationId xmlns:p14="http://schemas.microsoft.com/office/powerpoint/2010/main" val="402333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GENÇLİK HİZMETLERİ VE SPOR İL MÜDÜRLÜĞÜ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87524" y="4527554"/>
          <a:ext cx="8568952" cy="1667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1026989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Çorlu General Basri Saran Stadı Zemini Sentetik Çime Dönüştürülmesi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Çorlu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567.000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sp>
        <p:nvSpPr>
          <p:cNvPr id="4" name="AutoShape 2" descr="İlgili resi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" y="97505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5- Çorlu General Basri Saran Stadı Zemini Sentetik Çim Dönüştürülmesi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4" y="1370389"/>
            <a:ext cx="5112568" cy="308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7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GENÇLİK HİZMETLERİ VE SPOR İL MÜDÜRLÜĞÜ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87524" y="4527554"/>
          <a:ext cx="8568952" cy="1667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1026989">
                <a:tc>
                  <a:txBody>
                    <a:bodyPr/>
                    <a:lstStyle/>
                    <a:p>
                      <a:pPr algn="l"/>
                      <a:r>
                        <a:rPr lang="tr-TR" dirty="0" err="1" smtClean="0"/>
                        <a:t>M.Ereğlisi</a:t>
                      </a:r>
                      <a:r>
                        <a:rPr lang="tr-TR" dirty="0" smtClean="0"/>
                        <a:t> Sentetik Çim Yüzeyli Futbol Sahası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M.Ereğlisi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500.000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sp>
        <p:nvSpPr>
          <p:cNvPr id="4" name="AutoShape 2" descr="İlgili resi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0" y="102362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6- </a:t>
            </a:r>
            <a:r>
              <a:rPr lang="tr-TR" sz="2400" b="1" dirty="0" err="1">
                <a:solidFill>
                  <a:srgbClr val="C00000"/>
                </a:solidFill>
              </a:rPr>
              <a:t>M.Ereğlisi</a:t>
            </a:r>
            <a:r>
              <a:rPr lang="tr-TR" sz="2400" b="1" dirty="0">
                <a:solidFill>
                  <a:srgbClr val="C00000"/>
                </a:solidFill>
              </a:rPr>
              <a:t> Sentetik Çim Yüzeyli Futbol Sahası</a:t>
            </a:r>
          </a:p>
        </p:txBody>
      </p:sp>
    </p:spTree>
    <p:extLst>
      <p:ext uri="{BB962C8B-B14F-4D97-AF65-F5344CB8AC3E}">
        <p14:creationId xmlns:p14="http://schemas.microsoft.com/office/powerpoint/2010/main" val="183548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GENÇLİK HİZMETLERİ VE SPOR İL MÜDÜRLÜĞÜ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87524" y="4527554"/>
          <a:ext cx="8568952" cy="1667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404157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404155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1026989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Çerkezköy Gençlik Merkezi İkmal İnşaatı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Çerkezköy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İhale Aşamasında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2.000.000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sp>
        <p:nvSpPr>
          <p:cNvPr id="4" name="AutoShape 2" descr="İlgili resi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5649" y="103781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7- Çerkezköy Gençlik Merkezi İkmal İnşaatı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712" y="1490449"/>
            <a:ext cx="5544616" cy="287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8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GENÇLİK HİZMETLERİ VE SPOR İL MÜDÜRLÜĞÜ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8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87524" y="4527554"/>
          <a:ext cx="8568952" cy="1667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1026989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Çorlu Gençlik Merkezi Ve Çok Amaçlı Spor Salonu İkmal İnşaatı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Çorlu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7.070.000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sp>
        <p:nvSpPr>
          <p:cNvPr id="4" name="AutoShape 2" descr="İlgili resi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0" y="99844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8- Çorlu Gençlik Merkezi Ve Çok Amaçlı Spor Salonu İkmal İnşaatı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3668" y="1628962"/>
            <a:ext cx="5976664" cy="276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0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GENÇLİK HİZMETLERİ VE SPOR İL MÜDÜRLÜĞÜ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9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87524" y="4527554"/>
          <a:ext cx="8568952" cy="1667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1026989">
                <a:tc>
                  <a:txBody>
                    <a:bodyPr/>
                    <a:lstStyle/>
                    <a:p>
                      <a:pPr algn="l"/>
                      <a:r>
                        <a:rPr lang="tr-TR" dirty="0" err="1" smtClean="0"/>
                        <a:t>Süleymanpaşa</a:t>
                      </a:r>
                      <a:r>
                        <a:rPr lang="tr-TR" dirty="0" smtClean="0"/>
                        <a:t> Buz Pateni Salonu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Süleymanpaşa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16.000.000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sp>
        <p:nvSpPr>
          <p:cNvPr id="4" name="AutoShape 2" descr="İlgili resi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16946" y="105543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9- </a:t>
            </a:r>
            <a:r>
              <a:rPr lang="tr-TR" sz="2400" b="1" dirty="0" err="1">
                <a:solidFill>
                  <a:srgbClr val="C00000"/>
                </a:solidFill>
              </a:rPr>
              <a:t>Süleymanpaşa</a:t>
            </a:r>
            <a:r>
              <a:rPr lang="tr-TR" sz="2400" b="1" dirty="0">
                <a:solidFill>
                  <a:srgbClr val="C00000"/>
                </a:solidFill>
              </a:rPr>
              <a:t> Buz Pateni Salonu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4" y="1553105"/>
            <a:ext cx="5736543" cy="290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0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338</Words>
  <Application>Microsoft Office PowerPoint</Application>
  <PresentationFormat>Ekran Gösterisi (4:3)</PresentationFormat>
  <Paragraphs>130</Paragraphs>
  <Slides>10</Slides>
  <Notes>10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Sibel ERKEK</dc:creator>
  <cp:lastModifiedBy>Sibel ERKEK</cp:lastModifiedBy>
  <cp:revision>1</cp:revision>
  <dcterms:created xsi:type="dcterms:W3CDTF">2017-08-25T12:11:04Z</dcterms:created>
  <dcterms:modified xsi:type="dcterms:W3CDTF">2017-08-25T12:11:31Z</dcterms:modified>
</cp:coreProperties>
</file>