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0949E-B3A6-41C0-A5E5-BF1C2BDDEF77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4FDD5-E09A-493F-AC9B-50D9B77B5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15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88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055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30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8464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717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82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400F-C67D-4F26-BCFE-B890778BAAF6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4132-A983-43BA-AC31-2291D91A1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14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400F-C67D-4F26-BCFE-B890778BAAF6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4132-A983-43BA-AC31-2291D91A1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08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400F-C67D-4F26-BCFE-B890778BAAF6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4132-A983-43BA-AC31-2291D91A1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772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400F-C67D-4F26-BCFE-B890778BAAF6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4132-A983-43BA-AC31-2291D91A1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426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400F-C67D-4F26-BCFE-B890778BAAF6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4132-A983-43BA-AC31-2291D91A1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01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400F-C67D-4F26-BCFE-B890778BAAF6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4132-A983-43BA-AC31-2291D91A1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48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400F-C67D-4F26-BCFE-B890778BAAF6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4132-A983-43BA-AC31-2291D91A1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00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400F-C67D-4F26-BCFE-B890778BAAF6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4132-A983-43BA-AC31-2291D91A1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40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400F-C67D-4F26-BCFE-B890778BAAF6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4132-A983-43BA-AC31-2291D91A1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51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400F-C67D-4F26-BCFE-B890778BAAF6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4132-A983-43BA-AC31-2291D91A1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76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400F-C67D-4F26-BCFE-B890778BAAF6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4132-A983-43BA-AC31-2291D91A1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88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C400F-C67D-4F26-BCFE-B890778BAAF6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4132-A983-43BA-AC31-2291D91A1E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07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DHMİ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7978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                               </a:t>
            </a:r>
            <a:r>
              <a:rPr lang="tr-TR" sz="2400" b="1" dirty="0">
                <a:solidFill>
                  <a:srgbClr val="C00000"/>
                </a:solidFill>
              </a:rPr>
              <a:t>1-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C00000"/>
                </a:solidFill>
              </a:rPr>
              <a:t>Havaalanı Pat Sahalarının Yenilenmesi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7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Havaalanı</a:t>
                      </a:r>
                      <a:r>
                        <a:rPr lang="tr-TR" baseline="0" dirty="0" smtClean="0"/>
                        <a:t> Pat Sahalarının Yenilenmesi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26.240.000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Resim 11" descr="C:\Users\PLANLAMA03\Desktop\2012 FAALİYET RAPORU\HAVAALANLARI PAT SAHALARININ YENİLENMESİ IMG_51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2" y="1912513"/>
            <a:ext cx="4968551" cy="225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2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DHMİ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7978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/>
              <a:t>                                         </a:t>
            </a:r>
            <a:r>
              <a:rPr lang="tr-TR" sz="2400" b="1" dirty="0">
                <a:solidFill>
                  <a:srgbClr val="C00000"/>
                </a:solidFill>
              </a:rPr>
              <a:t>2- Meydan Hizmet Araçları</a:t>
            </a:r>
            <a:endParaRPr lang="pl-PL" sz="2400" b="1" dirty="0">
              <a:solidFill>
                <a:srgbClr val="C00000"/>
              </a:solidFill>
            </a:endParaRPr>
          </a:p>
          <a:p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7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Meydan</a:t>
                      </a:r>
                      <a:r>
                        <a:rPr lang="tr-TR" baseline="0" dirty="0" smtClean="0"/>
                        <a:t> Hizmet Araçları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4.385.000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026" name="Picture 2" descr="C:\Users\dhm20016\Desktop\Man Su+K.K.Toz+Köpük Tampon ve Çatı Monitörlü Araç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778" y="2030770"/>
            <a:ext cx="2681742" cy="1967006"/>
          </a:xfrm>
          <a:prstGeom prst="rect">
            <a:avLst/>
          </a:prstGeom>
          <a:noFill/>
        </p:spPr>
      </p:pic>
      <p:pic>
        <p:nvPicPr>
          <p:cNvPr id="1028" name="Picture 4" descr="C:\Users\dhm20016\Downloads\20170816_1054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1157" y="2010781"/>
            <a:ext cx="2939316" cy="196700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63630" y="2010781"/>
            <a:ext cx="2599700" cy="196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78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DHMİ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7978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                                                    </a:t>
            </a:r>
            <a:r>
              <a:rPr lang="tr-TR" sz="2400" b="1" dirty="0">
                <a:solidFill>
                  <a:srgbClr val="C00000"/>
                </a:solidFill>
              </a:rPr>
              <a:t>3- </a:t>
            </a:r>
            <a:r>
              <a:rPr lang="tr-TR" sz="2400" b="1" dirty="0" err="1">
                <a:solidFill>
                  <a:srgbClr val="C00000"/>
                </a:solidFill>
              </a:rPr>
              <a:t>Shelter</a:t>
            </a:r>
            <a:r>
              <a:rPr lang="tr-TR" sz="2400" b="1" dirty="0">
                <a:solidFill>
                  <a:srgbClr val="C00000"/>
                </a:solidFill>
              </a:rPr>
              <a:t> Alımı</a:t>
            </a:r>
            <a:endParaRPr lang="pl-PL" sz="2400" b="1" dirty="0">
              <a:solidFill>
                <a:srgbClr val="C00000"/>
              </a:solidFill>
            </a:endParaRPr>
          </a:p>
          <a:p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7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Shelter</a:t>
                      </a:r>
                      <a:r>
                        <a:rPr lang="tr-TR" baseline="0" dirty="0" smtClean="0"/>
                        <a:t> Alımı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57.000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5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DHMİ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7978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4- Meydan Hizmet Araçları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/>
          </p:nvPr>
        </p:nvGraphicFramePr>
        <p:xfrm>
          <a:off x="251521" y="4437117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Meydan</a:t>
                      </a:r>
                      <a:r>
                        <a:rPr lang="tr-TR" baseline="0" dirty="0" smtClean="0"/>
                        <a:t> Hizmet Araçları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289.000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Picture 3" descr="C:\Users\dhm20016\Desktop\20170816_1053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004" y="1881439"/>
            <a:ext cx="4381995" cy="2315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1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DHMİ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7978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                                     </a:t>
            </a:r>
            <a:r>
              <a:rPr lang="tr-TR" sz="2400" b="1" dirty="0">
                <a:solidFill>
                  <a:srgbClr val="C00000"/>
                </a:solidFill>
              </a:rPr>
              <a:t>5- Havalimanı Hizmet Araçları Alımı</a:t>
            </a:r>
            <a:endParaRPr lang="pl-PL" sz="2400" b="1" dirty="0">
              <a:solidFill>
                <a:srgbClr val="C00000"/>
              </a:solidFill>
            </a:endParaRPr>
          </a:p>
          <a:p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7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 smtClean="0"/>
                        <a:t>Havalimanı Hizmet Araçları Alımı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272.000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4100" name="Picture 4" descr="C:\Users\dhm20016\Desktop\20170816_1053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4850" y="1686297"/>
            <a:ext cx="5320145" cy="2386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54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DHMİ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108520" y="117978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                      </a:t>
            </a:r>
            <a:r>
              <a:rPr lang="tr-TR" sz="2400" b="1" dirty="0">
                <a:solidFill>
                  <a:srgbClr val="C00000"/>
                </a:solidFill>
              </a:rPr>
              <a:t>6- Havalimanı Çevresine Tel Örgü, Yol ve Elektrik İşleri</a:t>
            </a:r>
            <a:endParaRPr lang="pl-PL" sz="2400" b="1" dirty="0">
              <a:solidFill>
                <a:srgbClr val="C00000"/>
              </a:solidFill>
            </a:endParaRPr>
          </a:p>
          <a:p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7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/>
                      <a:r>
                        <a:rPr lang="tr-TR" baseline="0" dirty="0" smtClean="0"/>
                        <a:t>Havalimanı Hizmet Araçları Alımı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6.345.555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074" name="Picture 2" descr="C:\Users\dhm20016\Desktop\20170816_1059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7956" y="1816925"/>
            <a:ext cx="6780811" cy="2351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51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Ekran Gösterisi (4:3)</PresentationFormat>
  <Paragraphs>78</Paragraphs>
  <Slides>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1</cp:revision>
  <dcterms:created xsi:type="dcterms:W3CDTF">2017-08-25T12:05:11Z</dcterms:created>
  <dcterms:modified xsi:type="dcterms:W3CDTF">2017-08-25T12:05:39Z</dcterms:modified>
</cp:coreProperties>
</file>