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EE2C-DEDF-4D98-9443-421225CF34B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EE3C8-0AF6-4449-ACC2-09F6C17674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46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12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8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0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2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0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2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31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7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18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8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63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72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F962-37EA-4000-B635-C0DE83F79ADA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8613-0F08-41F4-9EEC-B0013AD7A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ÇEVRE VE ŞEHİRCİLİK İL MÜDÜRLÜĞÜ 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1- Kredi </a:t>
            </a:r>
            <a:r>
              <a:rPr lang="tr-TR" sz="2400" b="1" dirty="0">
                <a:solidFill>
                  <a:srgbClr val="C00000"/>
                </a:solidFill>
              </a:rPr>
              <a:t>Ve Yurtlar Kurumu Çorlu 500 Kişilik Öğrenci Yurdu İnşaatı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79004" y="4583121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Kredi Ve Yurtlar Kurumu Çorlu 500 Kişilik Öğrenci Yurdu İnşaatı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11.884.000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68" y="1671109"/>
            <a:ext cx="4788024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ÇEVRE VE ŞEHİRCİLİK İL MÜDÜRLÜĞÜ 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</a:t>
            </a:r>
            <a:r>
              <a:rPr lang="tr-TR" sz="2400" b="1" dirty="0" err="1">
                <a:solidFill>
                  <a:srgbClr val="C00000"/>
                </a:solidFill>
              </a:rPr>
              <a:t>Süleymanpaşa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Tapu Ve Kadastro Müdürlüğü Hizmet Binası İnşaatı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err="1" smtClean="0"/>
                        <a:t>Süleymanpaşa</a:t>
                      </a:r>
                      <a:r>
                        <a:rPr lang="tr-TR" baseline="0" dirty="0" smtClean="0"/>
                        <a:t> Tapu Ve Kadastro Müdürlüğü Hizmet Binası İnşaatı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3.358.000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E:\Tapu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3496" y="1700808"/>
            <a:ext cx="4645005" cy="23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ÇEVRE VE ŞEHİRCİLİK İL MÜDÜRLÜĞÜ 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Şarköy </a:t>
            </a:r>
            <a:r>
              <a:rPr lang="tr-TR" sz="2400" b="1" dirty="0">
                <a:solidFill>
                  <a:srgbClr val="C00000"/>
                </a:solidFill>
              </a:rPr>
              <a:t>Sahil Güvenlik Komutanlığı Sahil Destek Tesisi İnşaatı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Şarköy Sahil Güvenlik Komutanlığı Sahil Destek Tesisi İnşaatı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175.885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ÇEVRE VE ŞEHİRCİLİK İL MÜDÜRLÜĞÜ </a:t>
            </a:r>
            <a:endParaRPr lang="tr-TR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Tekirdağ </a:t>
            </a:r>
            <a:r>
              <a:rPr lang="tr-TR" sz="2400" b="1" dirty="0">
                <a:solidFill>
                  <a:srgbClr val="C00000"/>
                </a:solidFill>
              </a:rPr>
              <a:t>Vergi Dairesi Hizmet Binası İnşaatı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15900" y="4653138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Tekirdağ Vergi Dairesi Hizmet Binası İnşaatı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5.220.565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821" y="1760284"/>
            <a:ext cx="4569321" cy="25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Ekran Gösterisi (4:3)</PresentationFormat>
  <Paragraphs>52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2017-08-25T12:09:38Z</dcterms:created>
  <dcterms:modified xsi:type="dcterms:W3CDTF">2017-08-25T12:09:58Z</dcterms:modified>
</cp:coreProperties>
</file>