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5DF9C-DA42-418F-9122-F5F2A953DF58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2768AE-13FC-42D7-9D3B-BEEE84D212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8072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5002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2699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7A31-23FE-4DED-99E5-A21012F46854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4B2B5-7C30-4B7E-92C8-9651F30E58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9674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7A31-23FE-4DED-99E5-A21012F46854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4B2B5-7C30-4B7E-92C8-9651F30E58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9057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7A31-23FE-4DED-99E5-A21012F46854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4B2B5-7C30-4B7E-92C8-9651F30E58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8048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7A31-23FE-4DED-99E5-A21012F46854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4B2B5-7C30-4B7E-92C8-9651F30E58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5575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7A31-23FE-4DED-99E5-A21012F46854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4B2B5-7C30-4B7E-92C8-9651F30E58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4092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7A31-23FE-4DED-99E5-A21012F46854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4B2B5-7C30-4B7E-92C8-9651F30E58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3616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7A31-23FE-4DED-99E5-A21012F46854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4B2B5-7C30-4B7E-92C8-9651F30E58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5091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7A31-23FE-4DED-99E5-A21012F46854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4B2B5-7C30-4B7E-92C8-9651F30E58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0362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7A31-23FE-4DED-99E5-A21012F46854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4B2B5-7C30-4B7E-92C8-9651F30E58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1652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7A31-23FE-4DED-99E5-A21012F46854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4B2B5-7C30-4B7E-92C8-9651F30E58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3143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7A31-23FE-4DED-99E5-A21012F46854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4B2B5-7C30-4B7E-92C8-9651F30E58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626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07A31-23FE-4DED-99E5-A21012F46854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4B2B5-7C30-4B7E-92C8-9651F30E58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8995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60648"/>
            <a:ext cx="381000" cy="6480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75559" y="362496"/>
            <a:ext cx="291826" cy="474216"/>
          </a:xfrm>
          <a:prstGeom prst="rect">
            <a:avLst/>
          </a:prstGeom>
        </p:spPr>
      </p:pic>
      <p:sp>
        <p:nvSpPr>
          <p:cNvPr id="10" name="Rectangle 15"/>
          <p:cNvSpPr/>
          <p:nvPr/>
        </p:nvSpPr>
        <p:spPr>
          <a:xfrm>
            <a:off x="0" y="260648"/>
            <a:ext cx="9144000" cy="6480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/>
              <a:t>BOTAŞ GENEL MÜDÜRLÜĞÜ</a:t>
            </a:r>
            <a:endParaRPr lang="en-US" sz="2000" b="1" dirty="0"/>
          </a:p>
        </p:txBody>
      </p:sp>
      <p:sp>
        <p:nvSpPr>
          <p:cNvPr id="15" name="14 Metin kutusu"/>
          <p:cNvSpPr txBox="1"/>
          <p:nvPr/>
        </p:nvSpPr>
        <p:spPr>
          <a:xfrm>
            <a:off x="-9856" y="112474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tr-TR" sz="2400" b="1" dirty="0">
                <a:solidFill>
                  <a:srgbClr val="C00000"/>
                </a:solidFill>
              </a:rPr>
              <a:t>1- Marmara </a:t>
            </a:r>
            <a:r>
              <a:rPr lang="tr-TR" sz="2400" b="1" dirty="0">
                <a:solidFill>
                  <a:srgbClr val="C00000"/>
                </a:solidFill>
              </a:rPr>
              <a:t>Ereğlisi LNG Terminali </a:t>
            </a:r>
            <a:r>
              <a:rPr lang="tr-TR" sz="2400" b="1" dirty="0" err="1">
                <a:solidFill>
                  <a:srgbClr val="C00000"/>
                </a:solidFill>
              </a:rPr>
              <a:t>Send-out</a:t>
            </a:r>
            <a:r>
              <a:rPr lang="tr-TR" sz="2400" b="1" dirty="0">
                <a:solidFill>
                  <a:srgbClr val="C00000"/>
                </a:solidFill>
              </a:rPr>
              <a:t> Kapasitenin Arttırılması</a:t>
            </a: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251521" y="4437113"/>
          <a:ext cx="8568952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7">
                  <a:extLst>
                    <a:ext uri="{9D8B030D-6E8A-4147-A177-3AD203B41FA5}">
                      <a16:colId xmlns:a16="http://schemas.microsoft.com/office/drawing/2014/main" val="7568879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52149791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89634031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904436645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337081041"/>
                    </a:ext>
                  </a:extLst>
                </a:gridCol>
              </a:tblGrid>
              <a:tr h="619821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YATIRIMIN ADI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YERİ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BAŞLANGIÇ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BİTİŞ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TUTAR(TL)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265615"/>
                  </a:ext>
                </a:extLst>
              </a:tr>
              <a:tr h="820339">
                <a:tc>
                  <a:txBody>
                    <a:bodyPr/>
                    <a:lstStyle/>
                    <a:p>
                      <a:r>
                        <a:rPr lang="pl-PL" dirty="0" smtClean="0"/>
                        <a:t>Marmara Ereğlisi </a:t>
                      </a:r>
                      <a:r>
                        <a:rPr lang="tr-TR" dirty="0" smtClean="0"/>
                        <a:t>LNG</a:t>
                      </a:r>
                      <a:r>
                        <a:rPr lang="pl-PL" dirty="0" smtClean="0"/>
                        <a:t> Terminali Send-out Kapasitenin Arttirilmasi</a:t>
                      </a:r>
                    </a:p>
                    <a:p>
                      <a:endParaRPr lang="pl-PL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/>
                        <a:t>M.Ereğlisi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2016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2018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132.000.000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6693017"/>
                  </a:ext>
                </a:extLst>
              </a:tr>
            </a:tbl>
          </a:graphicData>
        </a:graphic>
      </p:graphicFrame>
      <p:pic>
        <p:nvPicPr>
          <p:cNvPr id="3" name="Resim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59" y="1537589"/>
            <a:ext cx="3439438" cy="2579579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6" y="1537587"/>
            <a:ext cx="3118221" cy="2628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46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60648"/>
            <a:ext cx="381000" cy="6480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75559" y="362496"/>
            <a:ext cx="291826" cy="474216"/>
          </a:xfrm>
          <a:prstGeom prst="rect">
            <a:avLst/>
          </a:prstGeom>
        </p:spPr>
      </p:pic>
      <p:sp>
        <p:nvSpPr>
          <p:cNvPr id="10" name="Rectangle 15"/>
          <p:cNvSpPr/>
          <p:nvPr/>
        </p:nvSpPr>
        <p:spPr>
          <a:xfrm>
            <a:off x="0" y="260648"/>
            <a:ext cx="9144000" cy="6480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/>
              <a:t>BOTAŞ GENEL MÜDÜRLÜĞÜ</a:t>
            </a:r>
            <a:endParaRPr lang="en-US" sz="2000" b="1" dirty="0"/>
          </a:p>
        </p:txBody>
      </p:sp>
      <p:sp>
        <p:nvSpPr>
          <p:cNvPr id="15" name="14 Metin kutusu"/>
          <p:cNvSpPr txBox="1"/>
          <p:nvPr/>
        </p:nvSpPr>
        <p:spPr>
          <a:xfrm>
            <a:off x="-9856" y="112474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lvl="0" algn="ctr">
              <a:defRPr sz="2400" b="1">
                <a:solidFill>
                  <a:srgbClr val="C00000"/>
                </a:solidFill>
              </a:defRPr>
            </a:lvl1pPr>
          </a:lstStyle>
          <a:p>
            <a:r>
              <a:rPr lang="tr-TR" dirty="0"/>
              <a:t>2- LNG Terminali Önerler Doğalgaz </a:t>
            </a:r>
            <a:r>
              <a:rPr lang="tr-TR" dirty="0" err="1"/>
              <a:t>Loop</a:t>
            </a:r>
            <a:r>
              <a:rPr lang="tr-TR" dirty="0"/>
              <a:t> Hattı</a:t>
            </a:r>
            <a:endParaRPr lang="pl-PL" dirty="0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251521" y="4581129"/>
          <a:ext cx="8568952" cy="1460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7">
                  <a:extLst>
                    <a:ext uri="{9D8B030D-6E8A-4147-A177-3AD203B41FA5}">
                      <a16:colId xmlns:a16="http://schemas.microsoft.com/office/drawing/2014/main" val="7568879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52149791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89634031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904436645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337081041"/>
                    </a:ext>
                  </a:extLst>
                </a:gridCol>
              </a:tblGrid>
              <a:tr h="496067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YATIRIMIN ADI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YERİ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BAŞLANGIÇ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BİTİŞ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TUTAR(TL)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265615"/>
                  </a:ext>
                </a:extLst>
              </a:tr>
              <a:tr h="820339">
                <a:tc>
                  <a:txBody>
                    <a:bodyPr/>
                    <a:lstStyle/>
                    <a:p>
                      <a:r>
                        <a:rPr lang="tr-TR" dirty="0" smtClean="0"/>
                        <a:t>LNG</a:t>
                      </a:r>
                      <a:r>
                        <a:rPr lang="tr-TR" baseline="0" dirty="0" smtClean="0"/>
                        <a:t> Terminali Önerler Doğalgaz </a:t>
                      </a:r>
                      <a:r>
                        <a:rPr lang="tr-TR" baseline="0" dirty="0" err="1" smtClean="0"/>
                        <a:t>Loop</a:t>
                      </a:r>
                      <a:r>
                        <a:rPr lang="tr-TR" baseline="0" dirty="0" smtClean="0"/>
                        <a:t> Hattı</a:t>
                      </a:r>
                      <a:endParaRPr lang="pl-PL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/>
                        <a:t>M.Ereğlisi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2016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2018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15.000.000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6693017"/>
                  </a:ext>
                </a:extLst>
              </a:tr>
            </a:tbl>
          </a:graphicData>
        </a:graphic>
      </p:graphicFrame>
      <p:pic>
        <p:nvPicPr>
          <p:cNvPr id="12" name="Resim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512523"/>
            <a:ext cx="5256584" cy="2827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33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62</Words>
  <Application>Microsoft Office PowerPoint</Application>
  <PresentationFormat>Ekran Gösterisi (4:3)</PresentationFormat>
  <Paragraphs>26</Paragraphs>
  <Slides>2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Sibel ERKEK</dc:creator>
  <cp:lastModifiedBy>Sibel ERKEK</cp:lastModifiedBy>
  <cp:revision>1</cp:revision>
  <dcterms:created xsi:type="dcterms:W3CDTF">2017-08-25T12:10:13Z</dcterms:created>
  <dcterms:modified xsi:type="dcterms:W3CDTF">2017-08-25T12:10:50Z</dcterms:modified>
</cp:coreProperties>
</file>