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5DF9C-DA42-418F-9122-F5F2A953DF58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768AE-13FC-42D7-9D3B-BEEE84D21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8072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00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269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A31-23FE-4DED-99E5-A21012F46854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B2B5-7C30-4B7E-92C8-9651F30E58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67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A31-23FE-4DED-99E5-A21012F46854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B2B5-7C30-4B7E-92C8-9651F30E58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905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A31-23FE-4DED-99E5-A21012F46854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B2B5-7C30-4B7E-92C8-9651F30E58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04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A31-23FE-4DED-99E5-A21012F46854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B2B5-7C30-4B7E-92C8-9651F30E58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57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A31-23FE-4DED-99E5-A21012F46854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B2B5-7C30-4B7E-92C8-9651F30E58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09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A31-23FE-4DED-99E5-A21012F46854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B2B5-7C30-4B7E-92C8-9651F30E58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61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A31-23FE-4DED-99E5-A21012F46854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B2B5-7C30-4B7E-92C8-9651F30E58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09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A31-23FE-4DED-99E5-A21012F46854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B2B5-7C30-4B7E-92C8-9651F30E58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36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A31-23FE-4DED-99E5-A21012F46854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B2B5-7C30-4B7E-92C8-9651F30E58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65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A31-23FE-4DED-99E5-A21012F46854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B2B5-7C30-4B7E-92C8-9651F30E58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14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A31-23FE-4DED-99E5-A21012F46854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B2B5-7C30-4B7E-92C8-9651F30E58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2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07A31-23FE-4DED-99E5-A21012F46854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4B2B5-7C30-4B7E-92C8-9651F30E58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899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BOTAŞ GENEL MÜDÜRLÜĞÜ</a:t>
            </a:r>
            <a:endParaRPr lang="en-US" sz="2000" b="1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-9856" y="11247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400" b="1" dirty="0">
                <a:solidFill>
                  <a:srgbClr val="C00000"/>
                </a:solidFill>
              </a:rPr>
              <a:t>1- Marmara </a:t>
            </a:r>
            <a:r>
              <a:rPr lang="tr-TR" sz="2400" b="1" dirty="0">
                <a:solidFill>
                  <a:srgbClr val="C00000"/>
                </a:solidFill>
              </a:rPr>
              <a:t>Ereğlisi LNG Terminali </a:t>
            </a:r>
            <a:r>
              <a:rPr lang="tr-TR" sz="2400" b="1" dirty="0" err="1">
                <a:solidFill>
                  <a:srgbClr val="C00000"/>
                </a:solidFill>
              </a:rPr>
              <a:t>Send-out</a:t>
            </a:r>
            <a:r>
              <a:rPr lang="tr-TR" sz="2400" b="1" dirty="0">
                <a:solidFill>
                  <a:srgbClr val="C00000"/>
                </a:solidFill>
              </a:rPr>
              <a:t> Kapasitenin Arttırılması</a:t>
            </a: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51521" y="4437113"/>
          <a:ext cx="856895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6198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20339">
                <a:tc>
                  <a:txBody>
                    <a:bodyPr/>
                    <a:lstStyle/>
                    <a:p>
                      <a:r>
                        <a:rPr lang="pl-PL" dirty="0" smtClean="0"/>
                        <a:t>Marmara Ereğlisi </a:t>
                      </a:r>
                      <a:r>
                        <a:rPr lang="tr-TR" dirty="0" smtClean="0"/>
                        <a:t>LNG</a:t>
                      </a:r>
                      <a:r>
                        <a:rPr lang="pl-PL" dirty="0" smtClean="0"/>
                        <a:t> Terminali Send-out Kapasitenin Arttirilmasi</a:t>
                      </a:r>
                    </a:p>
                    <a:p>
                      <a:endParaRPr lang="pl-PL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M.Ereğlisi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2018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132.000.000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59" y="1537589"/>
            <a:ext cx="3439438" cy="2579579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6" y="1537587"/>
            <a:ext cx="3118221" cy="262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4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/>
              <a:t>BOTAŞ GENEL MÜDÜRLÜĞÜ</a:t>
            </a:r>
            <a:endParaRPr lang="en-US" sz="2000" b="1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-9856" y="11247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lvl="0" algn="ctr">
              <a:defRPr sz="2400" b="1">
                <a:solidFill>
                  <a:srgbClr val="C00000"/>
                </a:solidFill>
              </a:defRPr>
            </a:lvl1pPr>
          </a:lstStyle>
          <a:p>
            <a:r>
              <a:rPr lang="tr-TR" dirty="0"/>
              <a:t>2- LNG Terminali Önerler Doğalgaz </a:t>
            </a:r>
            <a:r>
              <a:rPr lang="tr-TR" dirty="0" err="1"/>
              <a:t>Loop</a:t>
            </a:r>
            <a:r>
              <a:rPr lang="tr-TR" dirty="0"/>
              <a:t> Hattı</a:t>
            </a:r>
            <a:endParaRPr lang="pl-PL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51521" y="4581129"/>
          <a:ext cx="8568952" cy="1460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49606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20339">
                <a:tc>
                  <a:txBody>
                    <a:bodyPr/>
                    <a:lstStyle/>
                    <a:p>
                      <a:r>
                        <a:rPr lang="tr-TR" dirty="0" smtClean="0"/>
                        <a:t>LNG</a:t>
                      </a:r>
                      <a:r>
                        <a:rPr lang="tr-TR" baseline="0" dirty="0" smtClean="0"/>
                        <a:t> Terminali Önerler Doğalgaz </a:t>
                      </a:r>
                      <a:r>
                        <a:rPr lang="tr-TR" baseline="0" dirty="0" err="1" smtClean="0"/>
                        <a:t>Loop</a:t>
                      </a:r>
                      <a:r>
                        <a:rPr lang="tr-TR" baseline="0" dirty="0" smtClean="0"/>
                        <a:t> Hattı</a:t>
                      </a:r>
                      <a:endParaRPr lang="pl-PL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M.Ereğlisi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2018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15.000.000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pic>
        <p:nvPicPr>
          <p:cNvPr id="12" name="Resim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12523"/>
            <a:ext cx="5256584" cy="282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</Words>
  <Application>Microsoft Office PowerPoint</Application>
  <PresentationFormat>Ekran Gösterisi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Sibel ERKEK</dc:creator>
  <cp:lastModifiedBy>Sibel ERKEK</cp:lastModifiedBy>
  <cp:revision>1</cp:revision>
  <dcterms:created xsi:type="dcterms:W3CDTF">2017-08-25T12:10:13Z</dcterms:created>
  <dcterms:modified xsi:type="dcterms:W3CDTF">2017-08-25T12:10:50Z</dcterms:modified>
</cp:coreProperties>
</file>