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B501A-88F7-46C5-99B5-B329CA7B20E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8B276-BE2D-4AFE-833C-EE6CAC5CF1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7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42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46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5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76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43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56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37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78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02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7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05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79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4968E-FB64-4325-B0C0-1A9DA98AC712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A0B7E-8F4F-4B2B-AD33-86DEAED96D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86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TEKİRDAĞ </a:t>
            </a:r>
            <a:r>
              <a:rPr lang="tr-TR" sz="2000" b="1" dirty="0"/>
              <a:t>AİLE VE SOSYAL POLİTİKALAR İL MÜDÜRLÜĞÜ</a:t>
            </a:r>
            <a:endParaRPr lang="tr-TR" sz="2000" b="1" dirty="0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2"/>
          <a:ext cx="8568952" cy="166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1026989"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Malkara Hizmet Binası Yapım İşi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Malkara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Devam Ediyor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12.032.923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01057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1- Malkara Hizmet Binası Yapım İşi</a:t>
            </a:r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988" y="1561950"/>
            <a:ext cx="4788024" cy="269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7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</Words>
  <Application>Microsoft Office PowerPoint</Application>
  <PresentationFormat>Ekran Gösterisi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Sibel ERKEK</dc:creator>
  <cp:lastModifiedBy>Sibel ERKEK</cp:lastModifiedBy>
  <cp:revision>1</cp:revision>
  <dcterms:created xsi:type="dcterms:W3CDTF">2017-08-25T12:08:06Z</dcterms:created>
  <dcterms:modified xsi:type="dcterms:W3CDTF">2017-08-25T12:08:24Z</dcterms:modified>
</cp:coreProperties>
</file>